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6"/>
  </p:notesMasterIdLst>
  <p:sldIdLst>
    <p:sldId id="268" r:id="rId2"/>
    <p:sldId id="379" r:id="rId3"/>
    <p:sldId id="377" r:id="rId4"/>
    <p:sldId id="378" r:id="rId5"/>
  </p:sldIdLst>
  <p:sldSz cx="9144000" cy="6858000" type="screen4x3"/>
  <p:notesSz cx="6858000" cy="9144000"/>
  <p:defaultTextStyle>
    <a:defPPr>
      <a:defRPr lang="pt-BR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u="sng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0000"/>
    <a:srgbClr val="5552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B648FF-527C-4284-A7C8-129047C4450A}" v="2" dt="2024-06-24T17:24:41.2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051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umond moura" userId="4e2038e4db55ff32" providerId="LiveId" clId="{3EB648FF-527C-4284-A7C8-129047C4450A}"/>
    <pc:docChg chg="addSld delSld modSld sldOrd">
      <pc:chgData name="drumond moura" userId="4e2038e4db55ff32" providerId="LiveId" clId="{3EB648FF-527C-4284-A7C8-129047C4450A}" dt="2024-06-24T17:25:14.662" v="90" actId="2696"/>
      <pc:docMkLst>
        <pc:docMk/>
      </pc:docMkLst>
      <pc:sldChg chg="modSp mod">
        <pc:chgData name="drumond moura" userId="4e2038e4db55ff32" providerId="LiveId" clId="{3EB648FF-527C-4284-A7C8-129047C4450A}" dt="2024-06-24T15:42:38.195" v="76" actId="20577"/>
        <pc:sldMkLst>
          <pc:docMk/>
          <pc:sldMk cId="0" sldId="268"/>
        </pc:sldMkLst>
        <pc:spChg chg="mod">
          <ac:chgData name="drumond moura" userId="4e2038e4db55ff32" providerId="LiveId" clId="{3EB648FF-527C-4284-A7C8-129047C4450A}" dt="2024-06-24T15:41:20.551" v="47" actId="14100"/>
          <ac:spMkLst>
            <pc:docMk/>
            <pc:sldMk cId="0" sldId="268"/>
            <ac:spMk id="3074" creationId="{00000000-0000-0000-0000-000000000000}"/>
          </ac:spMkLst>
        </pc:spChg>
        <pc:spChg chg="mod">
          <ac:chgData name="drumond moura" userId="4e2038e4db55ff32" providerId="LiveId" clId="{3EB648FF-527C-4284-A7C8-129047C4450A}" dt="2024-06-24T15:42:38.195" v="76" actId="20577"/>
          <ac:spMkLst>
            <pc:docMk/>
            <pc:sldMk cId="0" sldId="268"/>
            <ac:spMk id="3075" creationId="{00000000-0000-0000-0000-000000000000}"/>
          </ac:spMkLst>
        </pc:spChg>
      </pc:sldChg>
      <pc:sldChg chg="new del">
        <pc:chgData name="drumond moura" userId="4e2038e4db55ff32" providerId="LiveId" clId="{3EB648FF-527C-4284-A7C8-129047C4450A}" dt="2024-06-24T15:44:02.179" v="79" actId="2696"/>
        <pc:sldMkLst>
          <pc:docMk/>
          <pc:sldMk cId="3188575939" sldId="269"/>
        </pc:sldMkLst>
      </pc:sldChg>
      <pc:sldChg chg="del">
        <pc:chgData name="drumond moura" userId="4e2038e4db55ff32" providerId="LiveId" clId="{3EB648FF-527C-4284-A7C8-129047C4450A}" dt="2024-06-24T15:35:57.992" v="29" actId="47"/>
        <pc:sldMkLst>
          <pc:docMk/>
          <pc:sldMk cId="0" sldId="335"/>
        </pc:sldMkLst>
      </pc:sldChg>
      <pc:sldChg chg="del">
        <pc:chgData name="drumond moura" userId="4e2038e4db55ff32" providerId="LiveId" clId="{3EB648FF-527C-4284-A7C8-129047C4450A}" dt="2024-06-24T15:35:50.471" v="14" actId="47"/>
        <pc:sldMkLst>
          <pc:docMk/>
          <pc:sldMk cId="0" sldId="343"/>
        </pc:sldMkLst>
      </pc:sldChg>
      <pc:sldChg chg="del">
        <pc:chgData name="drumond moura" userId="4e2038e4db55ff32" providerId="LiveId" clId="{3EB648FF-527C-4284-A7C8-129047C4450A}" dt="2024-06-24T15:35:51.196" v="15" actId="47"/>
        <pc:sldMkLst>
          <pc:docMk/>
          <pc:sldMk cId="0" sldId="344"/>
        </pc:sldMkLst>
      </pc:sldChg>
      <pc:sldChg chg="del">
        <pc:chgData name="drumond moura" userId="4e2038e4db55ff32" providerId="LiveId" clId="{3EB648FF-527C-4284-A7C8-129047C4450A}" dt="2024-06-24T15:35:51.857" v="16" actId="47"/>
        <pc:sldMkLst>
          <pc:docMk/>
          <pc:sldMk cId="0" sldId="347"/>
        </pc:sldMkLst>
      </pc:sldChg>
      <pc:sldChg chg="del">
        <pc:chgData name="drumond moura" userId="4e2038e4db55ff32" providerId="LiveId" clId="{3EB648FF-527C-4284-A7C8-129047C4450A}" dt="2024-06-24T15:35:52.785" v="18" actId="47"/>
        <pc:sldMkLst>
          <pc:docMk/>
          <pc:sldMk cId="0" sldId="350"/>
        </pc:sldMkLst>
      </pc:sldChg>
      <pc:sldChg chg="del">
        <pc:chgData name="drumond moura" userId="4e2038e4db55ff32" providerId="LiveId" clId="{3EB648FF-527C-4284-A7C8-129047C4450A}" dt="2024-06-24T15:35:52.429" v="17" actId="47"/>
        <pc:sldMkLst>
          <pc:docMk/>
          <pc:sldMk cId="0" sldId="352"/>
        </pc:sldMkLst>
      </pc:sldChg>
      <pc:sldChg chg="del">
        <pc:chgData name="drumond moura" userId="4e2038e4db55ff32" providerId="LiveId" clId="{3EB648FF-527C-4284-A7C8-129047C4450A}" dt="2024-06-24T15:35:53.178" v="19" actId="47"/>
        <pc:sldMkLst>
          <pc:docMk/>
          <pc:sldMk cId="0" sldId="354"/>
        </pc:sldMkLst>
      </pc:sldChg>
      <pc:sldChg chg="del">
        <pc:chgData name="drumond moura" userId="4e2038e4db55ff32" providerId="LiveId" clId="{3EB648FF-527C-4284-A7C8-129047C4450A}" dt="2024-06-24T15:35:53.513" v="20" actId="47"/>
        <pc:sldMkLst>
          <pc:docMk/>
          <pc:sldMk cId="0" sldId="357"/>
        </pc:sldMkLst>
      </pc:sldChg>
      <pc:sldChg chg="del">
        <pc:chgData name="drumond moura" userId="4e2038e4db55ff32" providerId="LiveId" clId="{3EB648FF-527C-4284-A7C8-129047C4450A}" dt="2024-06-24T15:35:53.904" v="21" actId="47"/>
        <pc:sldMkLst>
          <pc:docMk/>
          <pc:sldMk cId="0" sldId="361"/>
        </pc:sldMkLst>
      </pc:sldChg>
      <pc:sldChg chg="del">
        <pc:chgData name="drumond moura" userId="4e2038e4db55ff32" providerId="LiveId" clId="{3EB648FF-527C-4284-A7C8-129047C4450A}" dt="2024-06-24T15:35:54.298" v="22" actId="47"/>
        <pc:sldMkLst>
          <pc:docMk/>
          <pc:sldMk cId="0" sldId="363"/>
        </pc:sldMkLst>
      </pc:sldChg>
      <pc:sldChg chg="del">
        <pc:chgData name="drumond moura" userId="4e2038e4db55ff32" providerId="LiveId" clId="{3EB648FF-527C-4284-A7C8-129047C4450A}" dt="2024-06-24T15:35:54.737" v="23" actId="47"/>
        <pc:sldMkLst>
          <pc:docMk/>
          <pc:sldMk cId="0" sldId="366"/>
        </pc:sldMkLst>
      </pc:sldChg>
      <pc:sldChg chg="del">
        <pc:chgData name="drumond moura" userId="4e2038e4db55ff32" providerId="LiveId" clId="{3EB648FF-527C-4284-A7C8-129047C4450A}" dt="2024-06-24T15:35:55.146" v="24" actId="47"/>
        <pc:sldMkLst>
          <pc:docMk/>
          <pc:sldMk cId="0" sldId="367"/>
        </pc:sldMkLst>
      </pc:sldChg>
      <pc:sldChg chg="del">
        <pc:chgData name="drumond moura" userId="4e2038e4db55ff32" providerId="LiveId" clId="{3EB648FF-527C-4284-A7C8-129047C4450A}" dt="2024-06-24T15:35:55.541" v="25" actId="47"/>
        <pc:sldMkLst>
          <pc:docMk/>
          <pc:sldMk cId="0" sldId="370"/>
        </pc:sldMkLst>
      </pc:sldChg>
      <pc:sldChg chg="del">
        <pc:chgData name="drumond moura" userId="4e2038e4db55ff32" providerId="LiveId" clId="{3EB648FF-527C-4284-A7C8-129047C4450A}" dt="2024-06-24T15:35:55.996" v="26" actId="47"/>
        <pc:sldMkLst>
          <pc:docMk/>
          <pc:sldMk cId="0" sldId="372"/>
        </pc:sldMkLst>
      </pc:sldChg>
      <pc:sldChg chg="del">
        <pc:chgData name="drumond moura" userId="4e2038e4db55ff32" providerId="LiveId" clId="{3EB648FF-527C-4284-A7C8-129047C4450A}" dt="2024-06-24T15:35:56.591" v="27" actId="47"/>
        <pc:sldMkLst>
          <pc:docMk/>
          <pc:sldMk cId="0" sldId="373"/>
        </pc:sldMkLst>
      </pc:sldChg>
      <pc:sldChg chg="del">
        <pc:chgData name="drumond moura" userId="4e2038e4db55ff32" providerId="LiveId" clId="{3EB648FF-527C-4284-A7C8-129047C4450A}" dt="2024-06-24T15:35:57.015" v="28" actId="47"/>
        <pc:sldMkLst>
          <pc:docMk/>
          <pc:sldMk cId="0" sldId="375"/>
        </pc:sldMkLst>
      </pc:sldChg>
      <pc:sldChg chg="modSp add del mod">
        <pc:chgData name="drumond moura" userId="4e2038e4db55ff32" providerId="LiveId" clId="{3EB648FF-527C-4284-A7C8-129047C4450A}" dt="2024-06-24T17:25:14.662" v="90" actId="2696"/>
        <pc:sldMkLst>
          <pc:docMk/>
          <pc:sldMk cId="0" sldId="376"/>
        </pc:sldMkLst>
        <pc:spChg chg="mod">
          <ac:chgData name="drumond moura" userId="4e2038e4db55ff32" providerId="LiveId" clId="{3EB648FF-527C-4284-A7C8-129047C4450A}" dt="2024-06-24T15:44:48.232" v="86" actId="14100"/>
          <ac:spMkLst>
            <pc:docMk/>
            <pc:sldMk cId="0" sldId="376"/>
            <ac:spMk id="33794" creationId="{B20DD837-F358-BA62-2B74-75FA96B0362C}"/>
          </ac:spMkLst>
        </pc:spChg>
        <pc:spChg chg="mod">
          <ac:chgData name="drumond moura" userId="4e2038e4db55ff32" providerId="LiveId" clId="{3EB648FF-527C-4284-A7C8-129047C4450A}" dt="2024-06-24T15:44:39.813" v="84" actId="1076"/>
          <ac:spMkLst>
            <pc:docMk/>
            <pc:sldMk cId="0" sldId="376"/>
            <ac:spMk id="33795" creationId="{4AC98C00-EC31-4CCD-A6B0-73751BB2D02D}"/>
          </ac:spMkLst>
        </pc:spChg>
      </pc:sldChg>
      <pc:sldChg chg="modSp add del mod">
        <pc:chgData name="drumond moura" userId="4e2038e4db55ff32" providerId="LiveId" clId="{3EB648FF-527C-4284-A7C8-129047C4450A}" dt="2024-06-24T15:44:26.915" v="81" actId="20577"/>
        <pc:sldMkLst>
          <pc:docMk/>
          <pc:sldMk cId="0" sldId="377"/>
        </pc:sldMkLst>
        <pc:spChg chg="mod">
          <ac:chgData name="drumond moura" userId="4e2038e4db55ff32" providerId="LiveId" clId="{3EB648FF-527C-4284-A7C8-129047C4450A}" dt="2024-06-24T15:44:26.915" v="81" actId="20577"/>
          <ac:spMkLst>
            <pc:docMk/>
            <pc:sldMk cId="0" sldId="377"/>
            <ac:spMk id="33794" creationId="{754F332B-DC6C-C7F3-3E22-24541786CC81}"/>
          </ac:spMkLst>
        </pc:spChg>
      </pc:sldChg>
      <pc:sldChg chg="modSp add del mod">
        <pc:chgData name="drumond moura" userId="4e2038e4db55ff32" providerId="LiveId" clId="{3EB648FF-527C-4284-A7C8-129047C4450A}" dt="2024-06-24T15:44:36.005" v="83" actId="20577"/>
        <pc:sldMkLst>
          <pc:docMk/>
          <pc:sldMk cId="0" sldId="378"/>
        </pc:sldMkLst>
        <pc:spChg chg="mod">
          <ac:chgData name="drumond moura" userId="4e2038e4db55ff32" providerId="LiveId" clId="{3EB648FF-527C-4284-A7C8-129047C4450A}" dt="2024-06-24T15:44:36.005" v="83" actId="20577"/>
          <ac:spMkLst>
            <pc:docMk/>
            <pc:sldMk cId="0" sldId="378"/>
            <ac:spMk id="33794" creationId="{463091DA-C0B4-A8A3-4C24-D8C406E5BCDB}"/>
          </ac:spMkLst>
        </pc:spChg>
      </pc:sldChg>
      <pc:sldChg chg="add ord">
        <pc:chgData name="drumond moura" userId="4e2038e4db55ff32" providerId="LiveId" clId="{3EB648FF-527C-4284-A7C8-129047C4450A}" dt="2024-06-24T17:24:45.941" v="89"/>
        <pc:sldMkLst>
          <pc:docMk/>
          <pc:sldMk cId="0" sldId="379"/>
        </pc:sldMkLst>
      </pc:sldChg>
      <pc:sldChg chg="del">
        <pc:chgData name="drumond moura" userId="4e2038e4db55ff32" providerId="LiveId" clId="{3EB648FF-527C-4284-A7C8-129047C4450A}" dt="2024-06-24T15:35:49.317" v="13" actId="47"/>
        <pc:sldMkLst>
          <pc:docMk/>
          <pc:sldMk cId="4151867310" sldId="37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/>
            </a:lvl1pPr>
          </a:lstStyle>
          <a:p>
            <a:pPr>
              <a:defRPr/>
            </a:pPr>
            <a:fld id="{EF98C815-1247-4C67-8004-0E999969F49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pt-BR" altLang="en-US"/>
              <a:t>Clique para editar o estilo do título mestre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pt-BR" altLang="en-US"/>
              <a:t>Clique para editar o estilo do subtítulo mestre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2B5B5-95B9-40B0-8E91-5A895B1E2586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DC770-B148-4103-943E-BB0706273403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2689C-15D7-42FB-9C26-E144FBB78DE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, texto e clip-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lip-art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42C81-BF6E-4A02-89C1-617990B84086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09BFA-428B-4E43-A1E4-9E0D07A6B68F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8A747-4D77-4CE8-A6A8-0A05AADE9EE4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56724-CB09-4EB9-9189-3907F3826C9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C12C6-9138-48E2-AE03-258D57CF21F5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85434-7B2C-4B8A-AE32-E1E7FAC6AE23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A0659-4232-4161-88CD-D594FAA1C7E8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36359-88A1-4419-A4E1-CA93F54C4955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46572-15B2-4BD0-816D-38BA91D37738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+mj-lt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+mj-lt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+mj-lt"/>
              </a:defRPr>
            </a:lvl1pPr>
          </a:lstStyle>
          <a:p>
            <a:pPr>
              <a:defRPr/>
            </a:pPr>
            <a:fld id="{ACBF7234-9BF0-449E-9EF1-73E0A647417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drumondmoura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2016222"/>
          </a:xfrm>
        </p:spPr>
        <p:txBody>
          <a:bodyPr/>
          <a:lstStyle/>
          <a:p>
            <a:pPr algn="ctr" eaLnBrk="1" hangingPunct="1"/>
            <a:r>
              <a:rPr lang="pt-BR" sz="5400" b="1" dirty="0"/>
              <a:t>Concepção do Grupo de Referência 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23528" y="4077072"/>
            <a:ext cx="7921625" cy="2016223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pt-BR" sz="2000" b="1" dirty="0"/>
              <a:t>Francisco Drumond Marcondes de Moura</a:t>
            </a:r>
          </a:p>
          <a:p>
            <a:pPr algn="r" eaLnBrk="1" hangingPunct="1">
              <a:lnSpc>
                <a:spcPct val="90000"/>
              </a:lnSpc>
            </a:pPr>
            <a:r>
              <a:rPr lang="pt-BR" sz="2000" b="1" dirty="0"/>
              <a:t>CEPAS</a:t>
            </a:r>
          </a:p>
          <a:p>
            <a:pPr algn="r" eaLnBrk="1" hangingPunct="1">
              <a:lnSpc>
                <a:spcPct val="90000"/>
              </a:lnSpc>
            </a:pPr>
            <a:r>
              <a:rPr lang="pt-BR" sz="2000" b="1" dirty="0"/>
              <a:t>Centro de Estudos e Pesquisas Aníbal Silveira</a:t>
            </a:r>
          </a:p>
          <a:p>
            <a:pPr algn="r" eaLnBrk="1" hangingPunct="1">
              <a:lnSpc>
                <a:spcPct val="90000"/>
              </a:lnSpc>
            </a:pPr>
            <a:r>
              <a:rPr lang="pt-BR" sz="2400" b="1" dirty="0" err="1">
                <a:solidFill>
                  <a:schemeClr val="accent6"/>
                </a:solidFill>
              </a:rPr>
              <a:t>www.anibalsilveira.org</a:t>
            </a:r>
            <a:endParaRPr lang="pt-BR" sz="2400" b="1" dirty="0">
              <a:solidFill>
                <a:schemeClr val="accent6"/>
              </a:solidFill>
            </a:endParaRPr>
          </a:p>
          <a:p>
            <a:pPr algn="r" eaLnBrk="1" hangingPunct="1">
              <a:lnSpc>
                <a:spcPct val="90000"/>
              </a:lnSpc>
            </a:pPr>
            <a:r>
              <a:rPr lang="pt-BR" sz="2400" b="1" dirty="0" err="1">
                <a:hlinkClick r:id="rId2"/>
              </a:rPr>
              <a:t>fdrumondmoura@gmail.com</a:t>
            </a:r>
            <a:endParaRPr lang="pt-BR" sz="2400" b="1" dirty="0"/>
          </a:p>
          <a:p>
            <a:pPr algn="r" eaLnBrk="1" hangingPunct="1">
              <a:lnSpc>
                <a:spcPct val="90000"/>
              </a:lnSpc>
            </a:pPr>
            <a:endParaRPr lang="pt-BR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83AF8C2-68ED-C360-C231-FB4CCF7CE953}"/>
              </a:ext>
            </a:extLst>
          </p:cNvPr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95288" y="549275"/>
            <a:ext cx="8229600" cy="503238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rgbClr val="C00000"/>
                </a:solidFill>
              </a:rPr>
              <a:t>O Grupo de Referência</a:t>
            </a:r>
            <a:br>
              <a:rPr lang="pt-BR" sz="4000" dirty="0"/>
            </a:br>
            <a:endParaRPr lang="pt-BR" sz="40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9D44C7C1-9629-274B-EC9C-421CF9AEAAEE}"/>
              </a:ext>
            </a:extLst>
          </p:cNvPr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765175"/>
            <a:ext cx="8229600" cy="536575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pt-BR" sz="28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pt-BR" sz="2800" dirty="0"/>
              <a:t>Tarefa explícita básica: a elaboração coletiva de como viver a vida, construindo estratégias de como superar obstáculos.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pt-BR" sz="28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pt-BR" sz="2800" dirty="0"/>
              <a:t>No caso de exclusão do mundo do trabalho: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pt-BR" sz="2800" dirty="0"/>
              <a:t>	elaboração de vivências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pt-BR" sz="2800" dirty="0"/>
              <a:t>	resgate das expectativas iniciais (ilusórias)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pt-BR" sz="2800" dirty="0"/>
              <a:t>	processo de desilusão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pt-BR" sz="2800" dirty="0"/>
              <a:t>	desfecho da saída</a:t>
            </a:r>
          </a:p>
          <a:p>
            <a:pPr>
              <a:defRPr/>
            </a:pPr>
            <a:endParaRPr lang="pt-BR" sz="2400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cxnSp>
        <p:nvCxnSpPr>
          <p:cNvPr id="38916" name="Conector de seta reta 4">
            <a:extLst>
              <a:ext uri="{FF2B5EF4-FFF2-40B4-BE49-F238E27FC236}">
                <a16:creationId xmlns:a16="http://schemas.microsoft.com/office/drawing/2014/main" id="{E86C14A5-CD08-7C26-6C56-DD54A3BC014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38917" name="Conector de seta reta 6">
            <a:extLst>
              <a:ext uri="{FF2B5EF4-FFF2-40B4-BE49-F238E27FC236}">
                <a16:creationId xmlns:a16="http://schemas.microsoft.com/office/drawing/2014/main" id="{667C9E5D-BFC2-5F8A-C8AE-588684C9C70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643188" y="3857625"/>
            <a:ext cx="214312" cy="15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754F332B-DC6C-C7F3-3E22-24541786CC81}"/>
              </a:ext>
            </a:extLst>
          </p:cNvPr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95288" y="549275"/>
            <a:ext cx="8229600" cy="503238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rgbClr val="C00000"/>
                </a:solidFill>
              </a:rPr>
              <a:t>Grupo de Referência</a:t>
            </a:r>
            <a:br>
              <a:rPr lang="pt-BR" sz="4000" dirty="0"/>
            </a:br>
            <a:endParaRPr lang="pt-BR" sz="40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274D6273-7EB7-8E4F-247F-B039FD1703C2}"/>
              </a:ext>
            </a:extLst>
          </p:cNvPr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908050"/>
            <a:ext cx="8229600" cy="522287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pt-BR" sz="2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pt-BR" sz="3600" dirty="0"/>
              <a:t>O espaço grupal passa a ser utilizado para a elaboração das dificuldades encontradas na experiência cotidiana do “viver a vida”, A elaboração de aspectos de toda a ordem, relacionados aos organizadores políticos, ideológicos, institucionais, conjunturais, econômicos, psicológicos.</a:t>
            </a:r>
          </a:p>
          <a:p>
            <a:pPr>
              <a:defRPr/>
            </a:pPr>
            <a:endParaRPr lang="pt-BR" sz="2400" dirty="0"/>
          </a:p>
        </p:txBody>
      </p:sp>
      <p:cxnSp>
        <p:nvCxnSpPr>
          <p:cNvPr id="23556" name="Conector de seta reta 4">
            <a:extLst>
              <a:ext uri="{FF2B5EF4-FFF2-40B4-BE49-F238E27FC236}">
                <a16:creationId xmlns:a16="http://schemas.microsoft.com/office/drawing/2014/main" id="{C69555E5-54CC-4B8E-4348-BADED46D806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23557" name="Conector de seta reta 6">
            <a:extLst>
              <a:ext uri="{FF2B5EF4-FFF2-40B4-BE49-F238E27FC236}">
                <a16:creationId xmlns:a16="http://schemas.microsoft.com/office/drawing/2014/main" id="{13A043C9-0EF3-89CD-FA49-B5AEAA60B21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643188" y="3857625"/>
            <a:ext cx="214312" cy="15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463091DA-C0B4-A8A3-4C24-D8C406E5BCDB}"/>
              </a:ext>
            </a:extLst>
          </p:cNvPr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95288" y="549275"/>
            <a:ext cx="8229600" cy="503238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rgbClr val="C00000"/>
                </a:solidFill>
              </a:rPr>
              <a:t>Grupo de Referência</a:t>
            </a:r>
            <a:br>
              <a:rPr lang="pt-BR" sz="4000" dirty="0"/>
            </a:br>
            <a:endParaRPr lang="pt-BR" sz="40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B0CA4A5D-963A-4755-6320-709571E72300}"/>
              </a:ext>
            </a:extLst>
          </p:cNvPr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908050"/>
            <a:ext cx="8229600" cy="522287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pt-BR" altLang="pt-BR" sz="2800"/>
              <a:t>Este momento grupal, este espaço coletivo de reflexão </a:t>
            </a:r>
            <a:r>
              <a:rPr lang="pt-BR" altLang="pt-BR" sz="2800" u="sng"/>
              <a:t>passa a ser uma referência na vida </a:t>
            </a:r>
            <a:r>
              <a:rPr lang="pt-BR" altLang="pt-BR" sz="2800"/>
              <a:t>destes trabalhadores, permitindo-lhes vivenciar uma experiência instigadora e questionadora dos seus referenciais atuais, desencadeando por meio de um “processo de confrontação interna” a construção de uma </a:t>
            </a:r>
            <a:r>
              <a:rPr lang="pt-BR" altLang="pt-BR" sz="2800" u="sng"/>
              <a:t>atitude re-significadora </a:t>
            </a:r>
            <a:r>
              <a:rPr lang="pt-BR" altLang="pt-BR" sz="2800"/>
              <a:t>diante da realidade que o cerca, criando a possibilidade do afloramento de novos referenciais, ideológicos, políticos, sociais e humanitários, que lhes abrirá a perspectiva de re-significar as suas próprias vidas.</a:t>
            </a:r>
          </a:p>
        </p:txBody>
      </p:sp>
      <p:cxnSp>
        <p:nvCxnSpPr>
          <p:cNvPr id="24580" name="Conector de seta reta 4">
            <a:extLst>
              <a:ext uri="{FF2B5EF4-FFF2-40B4-BE49-F238E27FC236}">
                <a16:creationId xmlns:a16="http://schemas.microsoft.com/office/drawing/2014/main" id="{B347D4B1-3D82-E5DD-A546-D69E43081A8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24581" name="Conector de seta reta 6">
            <a:extLst>
              <a:ext uri="{FF2B5EF4-FFF2-40B4-BE49-F238E27FC236}">
                <a16:creationId xmlns:a16="http://schemas.microsoft.com/office/drawing/2014/main" id="{DD58DC0D-3A6F-D235-0B67-061D5794435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643188" y="3857625"/>
            <a:ext cx="214312" cy="15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Borda">
  <a:themeElements>
    <a:clrScheme name="Borda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Borda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2" charset="2"/>
          <a:buChar char="n"/>
          <a:tabLst/>
          <a:defRPr kumimoji="0" lang="pt-BR" sz="2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2" charset="2"/>
          <a:buChar char="n"/>
          <a:tabLst/>
          <a:defRPr kumimoji="0" lang="pt-BR" sz="2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orda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2863</TotalTime>
  <Words>220</Words>
  <Application>Microsoft Office PowerPoint</Application>
  <PresentationFormat>Apresentação na tela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Garamond</vt:lpstr>
      <vt:lpstr>Wingdings</vt:lpstr>
      <vt:lpstr>Borda</vt:lpstr>
      <vt:lpstr>Concepção do Grupo de Referência </vt:lpstr>
      <vt:lpstr>O Grupo de Referência </vt:lpstr>
      <vt:lpstr>Grupo de Referência </vt:lpstr>
      <vt:lpstr>Grupo de Referência </vt:lpstr>
    </vt:vector>
  </TitlesOfParts>
  <Company>MANAUS INFO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MANAUS INFO</dc:creator>
  <cp:lastModifiedBy>drumond moura</cp:lastModifiedBy>
  <cp:revision>112</cp:revision>
  <dcterms:created xsi:type="dcterms:W3CDTF">2004-07-19T01:59:45Z</dcterms:created>
  <dcterms:modified xsi:type="dcterms:W3CDTF">2024-06-24T17:25:22Z</dcterms:modified>
</cp:coreProperties>
</file>