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4"/>
  </p:notesMasterIdLst>
  <p:sldIdLst>
    <p:sldId id="268" r:id="rId2"/>
    <p:sldId id="376" r:id="rId3"/>
    <p:sldId id="363" r:id="rId4"/>
    <p:sldId id="366" r:id="rId5"/>
    <p:sldId id="367" r:id="rId6"/>
    <p:sldId id="368" r:id="rId7"/>
    <p:sldId id="379" r:id="rId8"/>
    <p:sldId id="369" r:id="rId9"/>
    <p:sldId id="381" r:id="rId10"/>
    <p:sldId id="372" r:id="rId11"/>
    <p:sldId id="373" r:id="rId12"/>
    <p:sldId id="375" r:id="rId13"/>
  </p:sldIdLst>
  <p:sldSz cx="9144000" cy="6858000" type="screen4x3"/>
  <p:notesSz cx="6858000" cy="9144000"/>
  <p:defaultTextStyle>
    <a:defPPr>
      <a:defRPr lang="pt-BR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0000"/>
    <a:srgbClr val="555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A9EDB3-B97A-421B-9EC2-0A10C0B4DC16}" v="1" dt="2024-06-24T17:26:41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05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umond moura" userId="4e2038e4db55ff32" providerId="LiveId" clId="{51A9EDB3-B97A-421B-9EC2-0A10C0B4DC16}"/>
    <pc:docChg chg="addSld delSld modSld sldOrd">
      <pc:chgData name="drumond moura" userId="4e2038e4db55ff32" providerId="LiveId" clId="{51A9EDB3-B97A-421B-9EC2-0A10C0B4DC16}" dt="2024-06-24T18:02:43.093" v="354"/>
      <pc:docMkLst>
        <pc:docMk/>
      </pc:docMkLst>
      <pc:sldChg chg="modSp mod">
        <pc:chgData name="drumond moura" userId="4e2038e4db55ff32" providerId="LiveId" clId="{51A9EDB3-B97A-421B-9EC2-0A10C0B4DC16}" dt="2024-06-24T15:39:05.201" v="89" actId="20577"/>
        <pc:sldMkLst>
          <pc:docMk/>
          <pc:sldMk cId="0" sldId="268"/>
        </pc:sldMkLst>
        <pc:spChg chg="mod">
          <ac:chgData name="drumond moura" userId="4e2038e4db55ff32" providerId="LiveId" clId="{51A9EDB3-B97A-421B-9EC2-0A10C0B4DC16}" dt="2024-06-24T15:32:43.127" v="54" actId="6549"/>
          <ac:spMkLst>
            <pc:docMk/>
            <pc:sldMk cId="0" sldId="268"/>
            <ac:spMk id="3074" creationId="{00000000-0000-0000-0000-000000000000}"/>
          </ac:spMkLst>
        </pc:spChg>
        <pc:spChg chg="mod">
          <ac:chgData name="drumond moura" userId="4e2038e4db55ff32" providerId="LiveId" clId="{51A9EDB3-B97A-421B-9EC2-0A10C0B4DC16}" dt="2024-06-24T15:39:05.201" v="89" actId="20577"/>
          <ac:spMkLst>
            <pc:docMk/>
            <pc:sldMk cId="0" sldId="268"/>
            <ac:spMk id="3075" creationId="{00000000-0000-0000-0000-000000000000}"/>
          </ac:spMkLst>
        </pc:spChg>
      </pc:sldChg>
      <pc:sldChg chg="del">
        <pc:chgData name="drumond moura" userId="4e2038e4db55ff32" providerId="LiveId" clId="{51A9EDB3-B97A-421B-9EC2-0A10C0B4DC16}" dt="2024-06-24T15:31:23.383" v="10" actId="47"/>
        <pc:sldMkLst>
          <pc:docMk/>
          <pc:sldMk cId="0" sldId="335"/>
        </pc:sldMkLst>
      </pc:sldChg>
      <pc:sldChg chg="del">
        <pc:chgData name="drumond moura" userId="4e2038e4db55ff32" providerId="LiveId" clId="{51A9EDB3-B97A-421B-9EC2-0A10C0B4DC16}" dt="2024-06-24T15:31:23.843" v="11" actId="47"/>
        <pc:sldMkLst>
          <pc:docMk/>
          <pc:sldMk cId="0" sldId="343"/>
        </pc:sldMkLst>
      </pc:sldChg>
      <pc:sldChg chg="del">
        <pc:chgData name="drumond moura" userId="4e2038e4db55ff32" providerId="LiveId" clId="{51A9EDB3-B97A-421B-9EC2-0A10C0B4DC16}" dt="2024-06-24T15:31:24.281" v="12" actId="47"/>
        <pc:sldMkLst>
          <pc:docMk/>
          <pc:sldMk cId="0" sldId="344"/>
        </pc:sldMkLst>
      </pc:sldChg>
      <pc:sldChg chg="del">
        <pc:chgData name="drumond moura" userId="4e2038e4db55ff32" providerId="LiveId" clId="{51A9EDB3-B97A-421B-9EC2-0A10C0B4DC16}" dt="2024-06-24T15:31:24.674" v="13" actId="47"/>
        <pc:sldMkLst>
          <pc:docMk/>
          <pc:sldMk cId="0" sldId="347"/>
        </pc:sldMkLst>
      </pc:sldChg>
      <pc:sldChg chg="del">
        <pc:chgData name="drumond moura" userId="4e2038e4db55ff32" providerId="LiveId" clId="{51A9EDB3-B97A-421B-9EC2-0A10C0B4DC16}" dt="2024-06-24T15:31:25.708" v="15" actId="47"/>
        <pc:sldMkLst>
          <pc:docMk/>
          <pc:sldMk cId="0" sldId="350"/>
        </pc:sldMkLst>
      </pc:sldChg>
      <pc:sldChg chg="del">
        <pc:chgData name="drumond moura" userId="4e2038e4db55ff32" providerId="LiveId" clId="{51A9EDB3-B97A-421B-9EC2-0A10C0B4DC16}" dt="2024-06-24T15:31:25.131" v="14" actId="47"/>
        <pc:sldMkLst>
          <pc:docMk/>
          <pc:sldMk cId="0" sldId="352"/>
        </pc:sldMkLst>
      </pc:sldChg>
      <pc:sldChg chg="del">
        <pc:chgData name="drumond moura" userId="4e2038e4db55ff32" providerId="LiveId" clId="{51A9EDB3-B97A-421B-9EC2-0A10C0B4DC16}" dt="2024-06-24T15:31:26.107" v="16" actId="47"/>
        <pc:sldMkLst>
          <pc:docMk/>
          <pc:sldMk cId="0" sldId="354"/>
        </pc:sldMkLst>
      </pc:sldChg>
      <pc:sldChg chg="del">
        <pc:chgData name="drumond moura" userId="4e2038e4db55ff32" providerId="LiveId" clId="{51A9EDB3-B97A-421B-9EC2-0A10C0B4DC16}" dt="2024-06-24T15:31:26.501" v="17" actId="47"/>
        <pc:sldMkLst>
          <pc:docMk/>
          <pc:sldMk cId="0" sldId="357"/>
        </pc:sldMkLst>
      </pc:sldChg>
      <pc:sldChg chg="del">
        <pc:chgData name="drumond moura" userId="4e2038e4db55ff32" providerId="LiveId" clId="{51A9EDB3-B97A-421B-9EC2-0A10C0B4DC16}" dt="2024-06-24T15:31:26.906" v="18" actId="47"/>
        <pc:sldMkLst>
          <pc:docMk/>
          <pc:sldMk cId="0" sldId="361"/>
        </pc:sldMkLst>
      </pc:sldChg>
      <pc:sldChg chg="modSp mod">
        <pc:chgData name="drumond moura" userId="4e2038e4db55ff32" providerId="LiveId" clId="{51A9EDB3-B97A-421B-9EC2-0A10C0B4DC16}" dt="2024-06-24T17:43:40.834" v="297" actId="14100"/>
        <pc:sldMkLst>
          <pc:docMk/>
          <pc:sldMk cId="0" sldId="363"/>
        </pc:sldMkLst>
        <pc:spChg chg="mod">
          <ac:chgData name="drumond moura" userId="4e2038e4db55ff32" providerId="LiveId" clId="{51A9EDB3-B97A-421B-9EC2-0A10C0B4DC16}" dt="2024-06-24T17:43:40.834" v="297" actId="14100"/>
          <ac:spMkLst>
            <pc:docMk/>
            <pc:sldMk cId="0" sldId="363"/>
            <ac:spMk id="33794" creationId="{00000000-0000-0000-0000-000000000000}"/>
          </ac:spMkLst>
        </pc:spChg>
        <pc:spChg chg="mod">
          <ac:chgData name="drumond moura" userId="4e2038e4db55ff32" providerId="LiveId" clId="{51A9EDB3-B97A-421B-9EC2-0A10C0B4DC16}" dt="2024-06-24T17:43:37.713" v="296" actId="14100"/>
          <ac:spMkLst>
            <pc:docMk/>
            <pc:sldMk cId="0" sldId="363"/>
            <ac:spMk id="33795" creationId="{00000000-0000-0000-0000-000000000000}"/>
          </ac:spMkLst>
        </pc:spChg>
      </pc:sldChg>
      <pc:sldChg chg="add del">
        <pc:chgData name="drumond moura" userId="4e2038e4db55ff32" providerId="LiveId" clId="{51A9EDB3-B97A-421B-9EC2-0A10C0B4DC16}" dt="2024-06-24T17:44:34.613" v="298" actId="2696"/>
        <pc:sldMkLst>
          <pc:docMk/>
          <pc:sldMk cId="0" sldId="365"/>
        </pc:sldMkLst>
      </pc:sldChg>
      <pc:sldChg chg="modSp mod ord">
        <pc:chgData name="drumond moura" userId="4e2038e4db55ff32" providerId="LiveId" clId="{51A9EDB3-B97A-421B-9EC2-0A10C0B4DC16}" dt="2024-06-24T17:47:53.083" v="311" actId="14100"/>
        <pc:sldMkLst>
          <pc:docMk/>
          <pc:sldMk cId="0" sldId="367"/>
        </pc:sldMkLst>
        <pc:spChg chg="mod">
          <ac:chgData name="drumond moura" userId="4e2038e4db55ff32" providerId="LiveId" clId="{51A9EDB3-B97A-421B-9EC2-0A10C0B4DC16}" dt="2024-06-24T17:47:53.083" v="311" actId="14100"/>
          <ac:spMkLst>
            <pc:docMk/>
            <pc:sldMk cId="0" sldId="367"/>
            <ac:spMk id="28675" creationId="{00000000-0000-0000-0000-000000000000}"/>
          </ac:spMkLst>
        </pc:spChg>
      </pc:sldChg>
      <pc:sldChg chg="modSp add mod ord">
        <pc:chgData name="drumond moura" userId="4e2038e4db55ff32" providerId="LiveId" clId="{51A9EDB3-B97A-421B-9EC2-0A10C0B4DC16}" dt="2024-06-24T17:49:23.610" v="315" actId="20577"/>
        <pc:sldMkLst>
          <pc:docMk/>
          <pc:sldMk cId="0" sldId="368"/>
        </pc:sldMkLst>
        <pc:spChg chg="mod">
          <ac:chgData name="drumond moura" userId="4e2038e4db55ff32" providerId="LiveId" clId="{51A9EDB3-B97A-421B-9EC2-0A10C0B4DC16}" dt="2024-06-24T17:49:23.610" v="315" actId="20577"/>
          <ac:spMkLst>
            <pc:docMk/>
            <pc:sldMk cId="0" sldId="368"/>
            <ac:spMk id="33794" creationId="{E8470F9B-77B1-E238-31A0-531024F55D33}"/>
          </ac:spMkLst>
        </pc:spChg>
      </pc:sldChg>
      <pc:sldChg chg="add ord">
        <pc:chgData name="drumond moura" userId="4e2038e4db55ff32" providerId="LiveId" clId="{51A9EDB3-B97A-421B-9EC2-0A10C0B4DC16}" dt="2024-06-24T18:02:24.793" v="352"/>
        <pc:sldMkLst>
          <pc:docMk/>
          <pc:sldMk cId="0" sldId="369"/>
        </pc:sldMkLst>
      </pc:sldChg>
      <pc:sldChg chg="modSp del mod">
        <pc:chgData name="drumond moura" userId="4e2038e4db55ff32" providerId="LiveId" clId="{51A9EDB3-B97A-421B-9EC2-0A10C0B4DC16}" dt="2024-06-24T18:01:07.983" v="344" actId="2696"/>
        <pc:sldMkLst>
          <pc:docMk/>
          <pc:sldMk cId="0" sldId="370"/>
        </pc:sldMkLst>
        <pc:spChg chg="mod">
          <ac:chgData name="drumond moura" userId="4e2038e4db55ff32" providerId="LiveId" clId="{51A9EDB3-B97A-421B-9EC2-0A10C0B4DC16}" dt="2024-06-24T17:56:53.098" v="334" actId="255"/>
          <ac:spMkLst>
            <pc:docMk/>
            <pc:sldMk cId="0" sldId="370"/>
            <ac:spMk id="31747" creationId="{00000000-0000-0000-0000-000000000000}"/>
          </ac:spMkLst>
        </pc:spChg>
        <pc:spChg chg="mod">
          <ac:chgData name="drumond moura" userId="4e2038e4db55ff32" providerId="LiveId" clId="{51A9EDB3-B97A-421B-9EC2-0A10C0B4DC16}" dt="2024-06-24T17:49:32.239" v="318" actId="20577"/>
          <ac:spMkLst>
            <pc:docMk/>
            <pc:sldMk cId="0" sldId="370"/>
            <ac:spMk id="33794" creationId="{00000000-0000-0000-0000-000000000000}"/>
          </ac:spMkLst>
        </pc:spChg>
      </pc:sldChg>
      <pc:sldChg chg="add del">
        <pc:chgData name="drumond moura" userId="4e2038e4db55ff32" providerId="LiveId" clId="{51A9EDB3-B97A-421B-9EC2-0A10C0B4DC16}" dt="2024-06-24T17:57:51.881" v="337" actId="2696"/>
        <pc:sldMkLst>
          <pc:docMk/>
          <pc:sldMk cId="0" sldId="371"/>
        </pc:sldMkLst>
      </pc:sldChg>
      <pc:sldChg chg="modSp mod">
        <pc:chgData name="drumond moura" userId="4e2038e4db55ff32" providerId="LiveId" clId="{51A9EDB3-B97A-421B-9EC2-0A10C0B4DC16}" dt="2024-06-24T17:51:15.228" v="322" actId="123"/>
        <pc:sldMkLst>
          <pc:docMk/>
          <pc:sldMk cId="0" sldId="372"/>
        </pc:sldMkLst>
        <pc:spChg chg="mod">
          <ac:chgData name="drumond moura" userId="4e2038e4db55ff32" providerId="LiveId" clId="{51A9EDB3-B97A-421B-9EC2-0A10C0B4DC16}" dt="2024-06-24T17:49:38.939" v="319" actId="20577"/>
          <ac:spMkLst>
            <pc:docMk/>
            <pc:sldMk cId="0" sldId="372"/>
            <ac:spMk id="33794" creationId="{00000000-0000-0000-0000-000000000000}"/>
          </ac:spMkLst>
        </pc:spChg>
        <pc:spChg chg="mod">
          <ac:chgData name="drumond moura" userId="4e2038e4db55ff32" providerId="LiveId" clId="{51A9EDB3-B97A-421B-9EC2-0A10C0B4DC16}" dt="2024-06-24T17:51:15.228" v="322" actId="123"/>
          <ac:spMkLst>
            <pc:docMk/>
            <pc:sldMk cId="0" sldId="372"/>
            <ac:spMk id="33795" creationId="{00000000-0000-0000-0000-000000000000}"/>
          </ac:spMkLst>
        </pc:spChg>
      </pc:sldChg>
      <pc:sldChg chg="modSp mod">
        <pc:chgData name="drumond moura" userId="4e2038e4db55ff32" providerId="LiveId" clId="{51A9EDB3-B97A-421B-9EC2-0A10C0B4DC16}" dt="2024-06-24T17:49:46.876" v="320" actId="20577"/>
        <pc:sldMkLst>
          <pc:docMk/>
          <pc:sldMk cId="0" sldId="373"/>
        </pc:sldMkLst>
        <pc:spChg chg="mod">
          <ac:chgData name="drumond moura" userId="4e2038e4db55ff32" providerId="LiveId" clId="{51A9EDB3-B97A-421B-9EC2-0A10C0B4DC16}" dt="2024-06-24T17:49:46.876" v="320" actId="20577"/>
          <ac:spMkLst>
            <pc:docMk/>
            <pc:sldMk cId="0" sldId="373"/>
            <ac:spMk id="33794" creationId="{00000000-0000-0000-0000-000000000000}"/>
          </ac:spMkLst>
        </pc:spChg>
      </pc:sldChg>
      <pc:sldChg chg="add del">
        <pc:chgData name="drumond moura" userId="4e2038e4db55ff32" providerId="LiveId" clId="{51A9EDB3-B97A-421B-9EC2-0A10C0B4DC16}" dt="2024-06-24T17:54:12.077" v="326" actId="2696"/>
        <pc:sldMkLst>
          <pc:docMk/>
          <pc:sldMk cId="0" sldId="374"/>
        </pc:sldMkLst>
      </pc:sldChg>
      <pc:sldChg chg="modSp mod">
        <pc:chgData name="drumond moura" userId="4e2038e4db55ff32" providerId="LiveId" clId="{51A9EDB3-B97A-421B-9EC2-0A10C0B4DC16}" dt="2024-06-24T17:51:38.431" v="324" actId="123"/>
        <pc:sldMkLst>
          <pc:docMk/>
          <pc:sldMk cId="0" sldId="375"/>
        </pc:sldMkLst>
        <pc:spChg chg="mod">
          <ac:chgData name="drumond moura" userId="4e2038e4db55ff32" providerId="LiveId" clId="{51A9EDB3-B97A-421B-9EC2-0A10C0B4DC16}" dt="2024-06-24T17:50:02.871" v="321" actId="20577"/>
          <ac:spMkLst>
            <pc:docMk/>
            <pc:sldMk cId="0" sldId="375"/>
            <ac:spMk id="33794" creationId="{00000000-0000-0000-0000-000000000000}"/>
          </ac:spMkLst>
        </pc:spChg>
        <pc:spChg chg="mod">
          <ac:chgData name="drumond moura" userId="4e2038e4db55ff32" providerId="LiveId" clId="{51A9EDB3-B97A-421B-9EC2-0A10C0B4DC16}" dt="2024-06-24T17:51:38.431" v="324" actId="123"/>
          <ac:spMkLst>
            <pc:docMk/>
            <pc:sldMk cId="0" sldId="375"/>
            <ac:spMk id="33795" creationId="{00000000-0000-0000-0000-000000000000}"/>
          </ac:spMkLst>
        </pc:spChg>
      </pc:sldChg>
      <pc:sldChg chg="add ord">
        <pc:chgData name="drumond moura" userId="4e2038e4db55ff32" providerId="LiveId" clId="{51A9EDB3-B97A-421B-9EC2-0A10C0B4DC16}" dt="2024-06-24T17:41:53.247" v="92"/>
        <pc:sldMkLst>
          <pc:docMk/>
          <pc:sldMk cId="0" sldId="376"/>
        </pc:sldMkLst>
      </pc:sldChg>
      <pc:sldChg chg="add del">
        <pc:chgData name="drumond moura" userId="4e2038e4db55ff32" providerId="LiveId" clId="{51A9EDB3-B97A-421B-9EC2-0A10C0B4DC16}" dt="2024-06-24T17:44:40.785" v="299" actId="2696"/>
        <pc:sldMkLst>
          <pc:docMk/>
          <pc:sldMk cId="0" sldId="377"/>
        </pc:sldMkLst>
      </pc:sldChg>
      <pc:sldChg chg="add del ord">
        <pc:chgData name="drumond moura" userId="4e2038e4db55ff32" providerId="LiveId" clId="{51A9EDB3-B97A-421B-9EC2-0A10C0B4DC16}" dt="2024-06-24T17:46:10.233" v="304" actId="2696"/>
        <pc:sldMkLst>
          <pc:docMk/>
          <pc:sldMk cId="0" sldId="378"/>
        </pc:sldMkLst>
      </pc:sldChg>
      <pc:sldChg chg="add ord">
        <pc:chgData name="drumond moura" userId="4e2038e4db55ff32" providerId="LiveId" clId="{51A9EDB3-B97A-421B-9EC2-0A10C0B4DC16}" dt="2024-06-24T18:02:43.093" v="354"/>
        <pc:sldMkLst>
          <pc:docMk/>
          <pc:sldMk cId="0" sldId="379"/>
        </pc:sldMkLst>
      </pc:sldChg>
      <pc:sldChg chg="add del">
        <pc:chgData name="drumond moura" userId="4e2038e4db55ff32" providerId="LiveId" clId="{51A9EDB3-B97A-421B-9EC2-0A10C0B4DC16}" dt="2024-06-24T17:55:01.538" v="328" actId="47"/>
        <pc:sldMkLst>
          <pc:docMk/>
          <pc:sldMk cId="0" sldId="380"/>
        </pc:sldMkLst>
      </pc:sldChg>
      <pc:sldChg chg="new del">
        <pc:chgData name="drumond moura" userId="4e2038e4db55ff32" providerId="LiveId" clId="{51A9EDB3-B97A-421B-9EC2-0A10C0B4DC16}" dt="2024-06-24T17:57:36.996" v="336" actId="2696"/>
        <pc:sldMkLst>
          <pc:docMk/>
          <pc:sldMk cId="782733903" sldId="380"/>
        </pc:sldMkLst>
      </pc:sldChg>
      <pc:sldChg chg="modSp add del mod">
        <pc:chgData name="drumond moura" userId="4e2038e4db55ff32" providerId="LiveId" clId="{51A9EDB3-B97A-421B-9EC2-0A10C0B4DC16}" dt="2024-06-24T17:57:18.696" v="335" actId="255"/>
        <pc:sldMkLst>
          <pc:docMk/>
          <pc:sldMk cId="1439280416" sldId="381"/>
        </pc:sldMkLst>
        <pc:spChg chg="mod">
          <ac:chgData name="drumond moura" userId="4e2038e4db55ff32" providerId="LiveId" clId="{51A9EDB3-B97A-421B-9EC2-0A10C0B4DC16}" dt="2024-06-24T17:57:18.696" v="335" actId="255"/>
          <ac:spMkLst>
            <pc:docMk/>
            <pc:sldMk cId="1439280416" sldId="381"/>
            <ac:spMk id="31747" creationId="{00000000-0000-0000-0000-000000000000}"/>
          </ac:spMkLst>
        </pc:spChg>
      </pc:sldChg>
      <pc:sldChg chg="add del">
        <pc:chgData name="drumond moura" userId="4e2038e4db55ff32" providerId="LiveId" clId="{51A9EDB3-B97A-421B-9EC2-0A10C0B4DC16}" dt="2024-06-24T17:52:25.300" v="325" actId="2696"/>
        <pc:sldMkLst>
          <pc:docMk/>
          <pc:sldMk cId="0" sldId="3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/>
            </a:lvl1pPr>
          </a:lstStyle>
          <a:p>
            <a:pPr>
              <a:defRPr/>
            </a:pPr>
            <a:fld id="{EF98C815-1247-4C67-8004-0E999969F49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pt-BR" altLang="en-US"/>
              <a:t>Clique para editar o estilo do título mestre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2B5B5-95B9-40B0-8E91-5A895B1E2586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DC770-B148-4103-943E-BB0706273403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2689C-15D7-42FB-9C26-E144FBB78DE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42C81-BF6E-4A02-89C1-617990B84086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09BFA-428B-4E43-A1E4-9E0D07A6B68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8A747-4D77-4CE8-A6A8-0A05AADE9EE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56724-CB09-4EB9-9189-3907F3826C9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C12C6-9138-48E2-AE03-258D57CF21F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85434-7B2C-4B8A-AE32-E1E7FAC6AE23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A0659-4232-4161-88CD-D594FAA1C7E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36359-88A1-4419-A4E1-CA93F54C495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46572-15B2-4BD0-816D-38BA91D3773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fld id="{ACBF7234-9BF0-449E-9EF1-73E0A647417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drumondmour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pt-BR" sz="5400" b="1" dirty="0"/>
              <a:t>O Grupo na acepção de Didier </a:t>
            </a:r>
            <a:r>
              <a:rPr lang="pt-BR" sz="5400" b="1" dirty="0" err="1"/>
              <a:t>Anzieu</a:t>
            </a:r>
            <a:endParaRPr lang="pt-BR" sz="5400" b="1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089" y="4077072"/>
            <a:ext cx="7417320" cy="1536328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pt-BR" sz="2000" b="1" dirty="0"/>
              <a:t>Francisco Drumond Marcondes de Moura</a:t>
            </a:r>
          </a:p>
          <a:p>
            <a:pPr algn="r" eaLnBrk="1" hangingPunct="1">
              <a:lnSpc>
                <a:spcPct val="90000"/>
              </a:lnSpc>
            </a:pPr>
            <a:r>
              <a:rPr lang="pt-BR" sz="2000" b="1"/>
              <a:t>CEPAS</a:t>
            </a:r>
            <a:endParaRPr lang="pt-BR" sz="2000" b="1" dirty="0"/>
          </a:p>
          <a:p>
            <a:pPr algn="r" eaLnBrk="1" hangingPunct="1">
              <a:lnSpc>
                <a:spcPct val="90000"/>
              </a:lnSpc>
            </a:pPr>
            <a:r>
              <a:rPr lang="pt-BR" sz="2000" b="1" dirty="0"/>
              <a:t>Centro de Estudos e Pesquisas Aníbal Silveira</a:t>
            </a:r>
          </a:p>
          <a:p>
            <a:pPr algn="r" eaLnBrk="1" hangingPunct="1">
              <a:lnSpc>
                <a:spcPct val="90000"/>
              </a:lnSpc>
            </a:pPr>
            <a:r>
              <a:rPr lang="pt-BR" sz="2000" b="1" dirty="0" err="1">
                <a:solidFill>
                  <a:schemeClr val="accent6"/>
                </a:solidFill>
              </a:rPr>
              <a:t>www.anibalsilveira.org</a:t>
            </a:r>
            <a:endParaRPr lang="pt-BR" sz="2000" b="1" dirty="0">
              <a:solidFill>
                <a:schemeClr val="accent6"/>
              </a:solidFill>
            </a:endParaRPr>
          </a:p>
          <a:p>
            <a:pPr algn="r" eaLnBrk="1" hangingPunct="1">
              <a:lnSpc>
                <a:spcPct val="90000"/>
              </a:lnSpc>
            </a:pPr>
            <a:r>
              <a:rPr lang="pt-BR" sz="2000" b="1" dirty="0" err="1">
                <a:hlinkClick r:id="rId2"/>
              </a:rPr>
              <a:t>fdrumondmoura@gmail.com</a:t>
            </a:r>
            <a:endParaRPr lang="pt-BR" sz="2000" b="1" dirty="0"/>
          </a:p>
          <a:p>
            <a:pPr eaLnBrk="1" hangingPunct="1">
              <a:lnSpc>
                <a:spcPct val="90000"/>
              </a:lnSpc>
            </a:pPr>
            <a:endParaRPr lang="pt-B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95288" y="-243407"/>
            <a:ext cx="8229600" cy="1716608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Referencial teórico V</a:t>
            </a: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pt-BR" sz="2400" dirty="0"/>
              <a:t>	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800" dirty="0"/>
              <a:t>A ilusão grupal é um “sentir-se bem juntos”. É uma fase inevitável de todo o grupo. A ilusão grupal responde a um desejo de segurança, representa uma defesa contra a angústia </a:t>
            </a:r>
            <a:r>
              <a:rPr lang="pt-BR" sz="2800" dirty="0" err="1"/>
              <a:t>paranóide</a:t>
            </a:r>
            <a:r>
              <a:rPr lang="pt-BR" sz="2800" dirty="0"/>
              <a:t> comum, substituindo o ego ideal de cada um pelo ego ideal comum, instaurando um narcisismo grupal. Por isto, esta ilusão grupal social “permite ao seres humanos, submergindo-se na vida em grupo, encontrar nela seu poder criador, às vezes compartilhar uma ilusão encantadora ou destruidora”.</a:t>
            </a:r>
            <a:endParaRPr lang="pt-BR" sz="2800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33796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33797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95288" y="-387424"/>
            <a:ext cx="8229600" cy="1860625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Referencial teórico VI</a:t>
            </a:r>
          </a:p>
        </p:txBody>
      </p:sp>
      <p:sp>
        <p:nvSpPr>
          <p:cNvPr id="3481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764704"/>
            <a:ext cx="8229600" cy="5366221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400" dirty="0"/>
              <a:t>	</a:t>
            </a:r>
          </a:p>
          <a:p>
            <a:pPr marL="0" indent="0" algn="just">
              <a:buFont typeface="Wingdings" pitchFamily="2" charset="2"/>
              <a:buNone/>
            </a:pPr>
            <a:r>
              <a:rPr lang="pt-BR" sz="2400" dirty="0" err="1"/>
              <a:t>Anzieu</a:t>
            </a:r>
            <a:r>
              <a:rPr lang="pt-BR" sz="2400" dirty="0"/>
              <a:t> chama a atenção para a existência de organizadores propriamente psíquicos no indivíduo, nos grupos e na sociedade. A vida coletiva resulta de uma multiplicidade de fatores, de organizadores, cada um em seu domínio e com suas leis próprias: organizadores demográficos, geográficos, políticos, históricos, econômicos, psicológicos.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dirty="0"/>
              <a:t>Uma das metas principais do trabalho grupal é a reconhecimento dos organizadores psíquicos, “admitindo o pluralismo de determinações em jogo na vida social. Este trabalho deve estar a serviço da identidade, integridade e liberdade dos indivíduos”.</a:t>
            </a:r>
          </a:p>
          <a:p>
            <a:pPr marL="0" indent="0" algn="just">
              <a:buFont typeface="Wingdings" pitchFamily="2" charset="2"/>
              <a:buNone/>
            </a:pPr>
            <a:endParaRPr lang="pt-BR" sz="3200" dirty="0"/>
          </a:p>
        </p:txBody>
      </p:sp>
      <p:cxnSp>
        <p:nvCxnSpPr>
          <p:cNvPr id="34820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34821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95288" y="-243407"/>
            <a:ext cx="8229600" cy="1716608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Referencial teórico VII</a:t>
            </a: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547894" y="1124744"/>
            <a:ext cx="8229600" cy="52228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pt-BR" sz="2400" dirty="0"/>
              <a:t>	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400" dirty="0"/>
              <a:t>Por outro lado, o social (todo) se mediatiza no individuo (parte), isto é, toda a conduta individual deve ser compreendida a partir da análise das determinações da totalidade social que a constituiu: sociedade global/modo de produção.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400" dirty="0"/>
              <a:t>O trabalho grupal pode estar a serviço desta compreensão e, assim, “poder despertar possibilidades adormecidas, fazer viver experiências, ativar o intercâmbio profundo entre os homens. Homens asfixiados, inseridos na luta de classes, cercados pela fome. Sentindo-se mal em seus corpos. Em meio a contradições, desacordos na família, nos grupos e nas instituições”. </a:t>
            </a:r>
          </a:p>
          <a:p>
            <a:pPr>
              <a:defRPr/>
            </a:pPr>
            <a:endParaRPr lang="pt-BR" sz="2400" dirty="0"/>
          </a:p>
          <a:p>
            <a:pPr>
              <a:defRPr/>
            </a:pPr>
            <a:endParaRPr lang="pt-BR" sz="2400" dirty="0"/>
          </a:p>
          <a:p>
            <a:pPr>
              <a:defRPr/>
            </a:pPr>
            <a:endParaRPr lang="pt-BR" sz="2400" dirty="0"/>
          </a:p>
          <a:p>
            <a:pPr>
              <a:defRPr/>
            </a:pPr>
            <a:endParaRPr lang="pt-BR" sz="2400" dirty="0"/>
          </a:p>
          <a:p>
            <a:pPr>
              <a:defRPr/>
            </a:pPr>
            <a:r>
              <a:rPr lang="pt-BR" sz="2400" dirty="0"/>
              <a:t>Na proposta inicial do trabalho com Grupos de Trabalhadores havia uma tarefa explícita básica: a elaboração coletiva de como continuar a vida dali para frente, diante da exclusão consumada e irreversível do mundo do trabalho, que pressupunha a elaboração das vivências no mundo do trabalho, o resgate das expectativas iniciais (ilusórias), o processo de desilusão e o desfecho da saída dele, por demissão ou afastamento para tratamento da sua doença.</a:t>
            </a:r>
          </a:p>
          <a:p>
            <a:pPr>
              <a:defRPr/>
            </a:pPr>
            <a:r>
              <a:rPr lang="pt-BR" sz="2400" dirty="0"/>
              <a:t>Os encontros eram quinzenais e foi estabelecido um numero máximo de 17 participantes em cada grupo (</a:t>
            </a:r>
            <a:r>
              <a:rPr lang="pt-BR" sz="2400" dirty="0" err="1"/>
              <a:t>Pichon</a:t>
            </a:r>
            <a:r>
              <a:rPr lang="pt-BR" sz="2400" dirty="0"/>
              <a:t> preconiza o máximo de 22 integrantes por grupo).</a:t>
            </a:r>
          </a:p>
          <a:p>
            <a:pPr>
              <a:defRPr/>
            </a:pPr>
            <a:r>
              <a:rPr lang="pt-BR" sz="2400" dirty="0"/>
              <a:t> Com o passar do tempo, verifiquei que aquele espaço grupal passou a ser utilizado para a elaboração das dificuldades encontradas na experiência cotidiana do “viver a vida”, A elaboração de aspectos de toda a ordem, relacionados aos organizadores políticos, ideológicos, institucionais, conjunturais, econômicos, psicológicos, n sentido como os referidos </a:t>
            </a:r>
            <a:r>
              <a:rPr lang="pt-BR" sz="2400" dirty="0" err="1"/>
              <a:t>itucionaiscoletivas</a:t>
            </a:r>
            <a:r>
              <a:rPr lang="pt-BR" sz="2400" dirty="0"/>
              <a:t> Este momento grupal, este espaço coletivo de reflexão </a:t>
            </a:r>
            <a:r>
              <a:rPr lang="pt-BR" sz="2400" u="sng" dirty="0"/>
              <a:t>passa a ser uma referência na vida </a:t>
            </a:r>
            <a:r>
              <a:rPr lang="pt-BR" sz="2400" dirty="0"/>
              <a:t>destes trabalhadores, permitindo-lhes vivenciar uma experiência instigadora e questionadora dos seus referenciais atuais, desencadeando por meio de um “processo de confrontação interna” a construção de uma </a:t>
            </a:r>
            <a:r>
              <a:rPr lang="pt-BR" sz="2400" u="sng" dirty="0"/>
              <a:t>atitude </a:t>
            </a:r>
            <a:r>
              <a:rPr lang="pt-BR" sz="2400" u="sng" dirty="0" err="1"/>
              <a:t>re-significadora</a:t>
            </a:r>
            <a:r>
              <a:rPr lang="pt-BR" sz="2400" u="sng" dirty="0"/>
              <a:t> </a:t>
            </a:r>
            <a:r>
              <a:rPr lang="pt-BR" sz="2400" dirty="0"/>
              <a:t>diante da realidade que o cerca, criando a possibilidade do afloramento de novos referenciais, ideológicos, políticos, sociais e humanitários, que lhes abrirá a perspectiva de </a:t>
            </a:r>
            <a:r>
              <a:rPr lang="pt-BR" sz="2400" dirty="0" err="1"/>
              <a:t>re-significar</a:t>
            </a:r>
            <a:r>
              <a:rPr lang="pt-BR" sz="2400" dirty="0"/>
              <a:t> as suas próprias vidas (Marcondes/1992).</a:t>
            </a:r>
          </a:p>
          <a:p>
            <a:pPr eaLnBrk="1" hangingPunct="1">
              <a:defRPr/>
            </a:pPr>
            <a:r>
              <a:rPr lang="pt-BR" sz="24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Análise epidemiológica</a:t>
            </a: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 lvl="1" eaLnBrk="1" hangingPunct="1"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Levantamento dos dados de agravos à saúde relacionados aos afastamentos para tratamento de saúde, aposentadorias por invalidez, atestados médicos, tratamentos de saúde sem afastamento.</a:t>
            </a:r>
          </a:p>
          <a:p>
            <a:pPr lvl="1" eaLnBrk="1" hangingPunct="1"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Recorte: sexo, idade, tempo de trabalho, função, jornadas especiais, local de trabalho.</a:t>
            </a:r>
          </a:p>
          <a:p>
            <a:pPr eaLnBrk="1" hangingPunct="1">
              <a:defRPr/>
            </a:pPr>
            <a:r>
              <a:rPr lang="pt-BR" sz="24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Objetivo:</a:t>
            </a:r>
          </a:p>
          <a:p>
            <a:pPr lvl="1" eaLnBrk="1" hangingPunct="1"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Identificar as situações de trabalho, as funções de trabalho, os locais de trabalho que apresentam maior numero de afastamentos/atestados/aposentadorias por invalidez.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pt-BR" sz="2400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36868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36869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FC4400C-D801-188C-E78F-8921F8B1E1D5}"/>
              </a:ext>
            </a:extLst>
          </p:cNvPr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95288" y="333375"/>
            <a:ext cx="8229600" cy="1139825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processo grupal segundo Didier </a:t>
            </a:r>
            <a:r>
              <a:rPr lang="pt-BR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Anzieu</a:t>
            </a:r>
            <a:endParaRPr lang="pt-BR" sz="4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7BD6537B-0454-8AAD-C643-29BBF37098E5}"/>
              </a:ext>
            </a:extLst>
          </p:cNvPr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BR" sz="2400" dirty="0"/>
              <a:t>	</a:t>
            </a:r>
          </a:p>
          <a:p>
            <a:pPr>
              <a:defRPr/>
            </a:pPr>
            <a:endParaRPr lang="pt-BR" sz="2400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pt-BR" sz="3200" dirty="0"/>
              <a:t>Para </a:t>
            </a:r>
            <a:r>
              <a:rPr lang="pt-BR" sz="3200" dirty="0" err="1"/>
              <a:t>Anzieu</a:t>
            </a:r>
            <a:r>
              <a:rPr lang="pt-BR" sz="3200" dirty="0"/>
              <a:t> em qualquer situação grupal – grupos de formação, grupos terapêuticos ou grupos sociais -, os processos inconscientes específicos são os mesmos, sendo que o aparato psíquico grupal está dotado das mesmas instâncias que o individual, mas não dos mesmos princípios de funcionamento. </a:t>
            </a:r>
          </a:p>
          <a:p>
            <a:pPr>
              <a:defRPr/>
            </a:pPr>
            <a:endParaRPr lang="pt-BR" sz="2400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26628" name="Conector de seta reta 4">
            <a:extLst>
              <a:ext uri="{FF2B5EF4-FFF2-40B4-BE49-F238E27FC236}">
                <a16:creationId xmlns:a16="http://schemas.microsoft.com/office/drawing/2014/main" id="{E4442E8D-2E42-2030-1DBC-FF2B42169C8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26629" name="Conector de seta reta 6">
            <a:extLst>
              <a:ext uri="{FF2B5EF4-FFF2-40B4-BE49-F238E27FC236}">
                <a16:creationId xmlns:a16="http://schemas.microsoft.com/office/drawing/2014/main" id="{B4505D29-F6B2-1483-FCE5-155D95A33AB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95288" y="333375"/>
            <a:ext cx="8229600" cy="863377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Grupo segundo Didier </a:t>
            </a:r>
            <a:r>
              <a:rPr lang="pt-BR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Anzieu</a:t>
            </a:r>
            <a:endParaRPr lang="pt-BR" sz="4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1196752"/>
            <a:ext cx="8229600" cy="4934173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pt-BR" sz="2400" dirty="0"/>
              <a:t>	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800" dirty="0"/>
              <a:t>Considerando que em qualquer situação grupal os processos inconscientes específicos são os mesmos, enuncia, a partir do referencial da psicanálise, o grupo como uma realização imaginária do desejo, e caracteriza o grupo, do ponto de vista da dinâmica psíquica, um sonho. Esta situação grupal às vezes é vivida como fonte de angústia, pois o grupo, como o sonho, como o sintoma é, em cada um de seus episódios, a associação de um desejo e de uma defesa”.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pt-BR" sz="2400" dirty="0"/>
          </a:p>
          <a:p>
            <a:pPr>
              <a:defRPr/>
            </a:pPr>
            <a:endParaRPr lang="pt-BR" sz="2400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25604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5605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95288" y="1"/>
            <a:ext cx="8229600" cy="147320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Referencial teórico I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400" dirty="0"/>
              <a:t>	</a:t>
            </a:r>
          </a:p>
          <a:p>
            <a:pPr marL="0" indent="0">
              <a:buFont typeface="Wingdings" pitchFamily="2" charset="2"/>
              <a:buNone/>
            </a:pPr>
            <a:r>
              <a:rPr lang="pt-BR" sz="2400" dirty="0" err="1"/>
              <a:t>Anzieu</a:t>
            </a:r>
            <a:r>
              <a:rPr lang="pt-BR" sz="2400" dirty="0"/>
              <a:t> chama a atenção que na sociedade, o grupo é o lugar do perigo; o lugar da transgressão “autorizada”; a dimensão privilegiada para o exercício das perversões. Todo grupo tem seus símbolos e seus mitos. É um lugar de intercâmbio entre inconscientes que conduzem a construções fantasmáticas (fugazes ou estáveis, paralisantes ou estimulantes). E neste sentido, o grupo lida com as mesmas pulsões que o sonho: </a:t>
            </a:r>
            <a:r>
              <a:rPr lang="pt-BR" sz="2400" dirty="0" err="1"/>
              <a:t>libidinais</a:t>
            </a:r>
            <a:r>
              <a:rPr lang="pt-BR" sz="2400" dirty="0"/>
              <a:t> e agressivas. Assim, na situação grupal, a pluralidade de indivíduos evoca em cada membro a diversidade de pulsões </a:t>
            </a:r>
            <a:r>
              <a:rPr lang="pt-BR" sz="2400" dirty="0" err="1"/>
              <a:t>libidinais</a:t>
            </a:r>
            <a:r>
              <a:rPr lang="pt-BR" sz="2400" dirty="0"/>
              <a:t> e agressivas. Dessa forma, a pulsão de um grupo será muito mais presente e relevante, pois não é mais a pulsão de um só.</a:t>
            </a:r>
          </a:p>
        </p:txBody>
      </p:sp>
      <p:cxnSp>
        <p:nvCxnSpPr>
          <p:cNvPr id="27652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7653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95288" y="1"/>
            <a:ext cx="8229600" cy="147320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Referencial teórico II</a:t>
            </a:r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620688"/>
            <a:ext cx="8229600" cy="55102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400" dirty="0"/>
              <a:t>	</a:t>
            </a:r>
          </a:p>
          <a:p>
            <a:pPr marL="0" indent="0" algn="just">
              <a:buFont typeface="Wingdings" pitchFamily="2" charset="2"/>
              <a:buNone/>
            </a:pPr>
            <a:endParaRPr lang="pt-BR" sz="2400" dirty="0"/>
          </a:p>
          <a:p>
            <a:pPr marL="0" indent="0" algn="just">
              <a:buFont typeface="Wingdings" pitchFamily="2" charset="2"/>
              <a:buNone/>
            </a:pPr>
            <a:endParaRPr lang="pt-BR" sz="1200" dirty="0"/>
          </a:p>
          <a:p>
            <a:pPr marL="0" indent="0" algn="just">
              <a:buFont typeface="Wingdings" pitchFamily="2" charset="2"/>
              <a:buNone/>
            </a:pPr>
            <a:r>
              <a:rPr lang="pt-BR" sz="3200" dirty="0"/>
              <a:t>Como </a:t>
            </a:r>
            <a:r>
              <a:rPr lang="pt-BR" sz="3200" dirty="0" err="1"/>
              <a:t>Pichon</a:t>
            </a:r>
            <a:r>
              <a:rPr lang="pt-BR" sz="3200" dirty="0"/>
              <a:t>, </a:t>
            </a:r>
            <a:r>
              <a:rPr lang="pt-BR" sz="3200" dirty="0" err="1"/>
              <a:t>Anzieu</a:t>
            </a:r>
            <a:r>
              <a:rPr lang="pt-BR" sz="3200" dirty="0"/>
              <a:t> considera que uma das maiores dificuldades de todos os grupos é que o pensar, atuar e perceber a realidade, estão infiltrados pelo fantasmas individuais prevalecentes que emanam de alguns de seus membros e desenvolvem nos outros efeitos de contágio e resistência.</a:t>
            </a:r>
          </a:p>
          <a:p>
            <a:pPr marL="0" indent="0">
              <a:buFont typeface="Wingdings" pitchFamily="2" charset="2"/>
              <a:buNone/>
            </a:pPr>
            <a:endParaRPr lang="pt-BR" sz="2400" dirty="0"/>
          </a:p>
        </p:txBody>
      </p:sp>
      <p:cxnSp>
        <p:nvCxnSpPr>
          <p:cNvPr id="28676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8677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8470F9B-77B1-E238-31A0-531024F55D33}"/>
              </a:ext>
            </a:extLst>
          </p:cNvPr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95288" y="333375"/>
            <a:ext cx="8229600" cy="1139825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Referencial teórico III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D8505F2-B3F5-5EA5-FD7B-5454027A98DC}"/>
              </a:ext>
            </a:extLst>
          </p:cNvPr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pt-BR" altLang="pt-BR" sz="2400" dirty="0"/>
              <a:t>	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BR" altLang="pt-BR" sz="3200" dirty="0"/>
              <a:t>Uma contribuição genial de </a:t>
            </a:r>
            <a:r>
              <a:rPr lang="pt-BR" altLang="pt-BR" sz="3200" dirty="0" err="1"/>
              <a:t>Anzieu</a:t>
            </a:r>
            <a:r>
              <a:rPr lang="pt-BR" altLang="pt-BR" sz="3200" dirty="0"/>
              <a:t>, para a teoria sobre grupos, foi o seu entendimento do grupo como objeto transicional. Este conceito é tomado de Winnicott (1951) que o vincula com fenômenos </a:t>
            </a:r>
            <a:r>
              <a:rPr lang="pt-BR" altLang="pt-BR" sz="3200" dirty="0" err="1"/>
              <a:t>autoeroticos</a:t>
            </a:r>
            <a:r>
              <a:rPr lang="pt-BR" altLang="pt-BR" sz="3200" dirty="0"/>
              <a:t> da criança. Com o passar dos anos o objeto transicional se estende para todo o território intermediário entre a realidade psíquica interna e o mundo externo. </a:t>
            </a:r>
          </a:p>
        </p:txBody>
      </p:sp>
      <p:cxnSp>
        <p:nvCxnSpPr>
          <p:cNvPr id="30724" name="Conector de seta reta 4">
            <a:extLst>
              <a:ext uri="{FF2B5EF4-FFF2-40B4-BE49-F238E27FC236}">
                <a16:creationId xmlns:a16="http://schemas.microsoft.com/office/drawing/2014/main" id="{53BC9995-F50D-4A19-8607-5407DF3076C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30725" name="Conector de seta reta 6">
            <a:extLst>
              <a:ext uri="{FF2B5EF4-FFF2-40B4-BE49-F238E27FC236}">
                <a16:creationId xmlns:a16="http://schemas.microsoft.com/office/drawing/2014/main" id="{41BA0ECB-DB00-3D5A-B5E1-2426AA92194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F895EC0-D91A-FD1C-12BE-3CC090A2B533}"/>
              </a:ext>
            </a:extLst>
          </p:cNvPr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95288" y="333375"/>
            <a:ext cx="8229600" cy="1139825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Referencial teórico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AC19BF0C-DB50-A8E6-49FF-8A132A8B29A9}"/>
              </a:ext>
            </a:extLst>
          </p:cNvPr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pt-BR" altLang="pt-BR" sz="2400"/>
              <a:t>	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BR" altLang="pt-BR" sz="2800"/>
              <a:t>Os fenômenos transicionais representam as primeiras etapas do uso da ilusão, sem as quais não tem sentido a idéia de uma relação com um objeto que os outros percebem como externo a esse ser. Esse aspecto de ilusão é intrínseco aos seres humanos e sujeito algum o resolve em definitivo por si mesmo. A tarefa de aceitação da realidade nunca fica terminada; ser humano algum está livre da tensão de vincular a realidade interna à externa e ao alívio desta tensão provocado por uma zona intermediária de experiência” .</a:t>
            </a:r>
          </a:p>
        </p:txBody>
      </p:sp>
      <p:cxnSp>
        <p:nvCxnSpPr>
          <p:cNvPr id="32772" name="Conector de seta reta 4">
            <a:extLst>
              <a:ext uri="{FF2B5EF4-FFF2-40B4-BE49-F238E27FC236}">
                <a16:creationId xmlns:a16="http://schemas.microsoft.com/office/drawing/2014/main" id="{E72C8B2A-6902-424A-0789-7A29A814404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32773" name="Conector de seta reta 6">
            <a:extLst>
              <a:ext uri="{FF2B5EF4-FFF2-40B4-BE49-F238E27FC236}">
                <a16:creationId xmlns:a16="http://schemas.microsoft.com/office/drawing/2014/main" id="{2FC6AC65-F8A5-7B99-550A-5EC9C8477B6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59A9ADF4-2F9B-E237-FA2D-57C9D8B890CC}"/>
              </a:ext>
            </a:extLst>
          </p:cNvPr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95288" y="333375"/>
            <a:ext cx="8229600" cy="1139825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Referencial teórico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2BE1505-3A35-B20C-2C6A-FB09DAA0A124}"/>
              </a:ext>
            </a:extLst>
          </p:cNvPr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pt-BR" altLang="pt-BR" sz="2400"/>
              <a:t>	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BR" altLang="pt-BR" sz="3200"/>
              <a:t>O objeto transicional deixa lugar para o processo de aquisição de capacidade para aceitar diferenças e semelhanças: “creio que pode-se usar uma expressão que designa a raiz do simbolismo do tempo. Ela descreve a viagem da criança desde o subjetivo puro até a objetividade, o objeto transicional é essa viagem para a experiência”. </a:t>
            </a:r>
          </a:p>
        </p:txBody>
      </p:sp>
      <p:cxnSp>
        <p:nvCxnSpPr>
          <p:cNvPr id="31748" name="Conector de seta reta 4">
            <a:extLst>
              <a:ext uri="{FF2B5EF4-FFF2-40B4-BE49-F238E27FC236}">
                <a16:creationId xmlns:a16="http://schemas.microsoft.com/office/drawing/2014/main" id="{208957E4-E77B-FF5E-841E-BEBE48E6F3D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31749" name="Conector de seta reta 6">
            <a:extLst>
              <a:ext uri="{FF2B5EF4-FFF2-40B4-BE49-F238E27FC236}">
                <a16:creationId xmlns:a16="http://schemas.microsoft.com/office/drawing/2014/main" id="{8DEEF657-EEC3-AB59-F407-2CC549DDEA5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95288" y="-315416"/>
            <a:ext cx="8229600" cy="1788617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Referencial teórico IV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63826" y="908720"/>
            <a:ext cx="8229600" cy="52228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400" dirty="0"/>
              <a:t>	</a:t>
            </a:r>
          </a:p>
          <a:p>
            <a:pPr marL="0" indent="0" algn="just">
              <a:buNone/>
            </a:pPr>
            <a:r>
              <a:rPr lang="pt-BR" sz="3600" dirty="0"/>
              <a:t>Na ilusão grupal os participantes se dão um objeto transicional comum: o grupo. Este dá ao individuo algo que continua sendo importante no resto do seu desenvolvimento: a presença de uma campo neutro entre a realidade externa e a interna, que é o campo da ilusão.</a:t>
            </a:r>
          </a:p>
          <a:p>
            <a:pPr marL="0" indent="0" algn="just">
              <a:buFont typeface="Wingdings" pitchFamily="2" charset="2"/>
              <a:buNone/>
            </a:pPr>
            <a:endParaRPr lang="pt-BR" sz="2400" dirty="0"/>
          </a:p>
          <a:p>
            <a:pPr marL="0" indent="0" algn="just">
              <a:buFont typeface="Wingdings" pitchFamily="2" charset="2"/>
              <a:buNone/>
            </a:pPr>
            <a:endParaRPr lang="pt-BR" sz="2400" dirty="0"/>
          </a:p>
        </p:txBody>
      </p:sp>
      <p:cxnSp>
        <p:nvCxnSpPr>
          <p:cNvPr id="31748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31749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439280416"/>
      </p:ext>
    </p:extLst>
  </p:cSld>
  <p:clrMapOvr>
    <a:masterClrMapping/>
  </p:clrMapOvr>
</p:sld>
</file>

<file path=ppt/theme/theme1.xml><?xml version="1.0" encoding="utf-8"?>
<a:theme xmlns:a="http://schemas.openxmlformats.org/drawingml/2006/main" name="Borda">
  <a:themeElements>
    <a:clrScheme name="Borda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a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pt-BR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pt-BR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rda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2835</TotalTime>
  <Words>1291</Words>
  <Application>Microsoft Office PowerPoint</Application>
  <PresentationFormat>Apresentação na tela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Garamond</vt:lpstr>
      <vt:lpstr>Wingdings</vt:lpstr>
      <vt:lpstr>Borda</vt:lpstr>
      <vt:lpstr>O Grupo na acepção de Didier Anzieu</vt:lpstr>
      <vt:lpstr>O processo grupal segundo Didier Anzieu</vt:lpstr>
      <vt:lpstr>O Grupo segundo Didier Anzieu</vt:lpstr>
      <vt:lpstr>Referencial teórico I</vt:lpstr>
      <vt:lpstr>Referencial teórico II</vt:lpstr>
      <vt:lpstr>Referencial teórico III</vt:lpstr>
      <vt:lpstr>Referencial teórico</vt:lpstr>
      <vt:lpstr>Referencial teórico</vt:lpstr>
      <vt:lpstr>Referencial teórico IV</vt:lpstr>
      <vt:lpstr>Referencial teórico V</vt:lpstr>
      <vt:lpstr>Referencial teórico VI</vt:lpstr>
      <vt:lpstr>Referencial teórico VII</vt:lpstr>
    </vt:vector>
  </TitlesOfParts>
  <Company>MANAUS INFO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MANAUS INFO</dc:creator>
  <cp:lastModifiedBy>drumond moura</cp:lastModifiedBy>
  <cp:revision>108</cp:revision>
  <dcterms:created xsi:type="dcterms:W3CDTF">2004-07-19T01:59:45Z</dcterms:created>
  <dcterms:modified xsi:type="dcterms:W3CDTF">2024-06-24T18:02:51Z</dcterms:modified>
</cp:coreProperties>
</file>