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27"/>
  </p:notesMasterIdLst>
  <p:sldIdLst>
    <p:sldId id="268" r:id="rId2"/>
    <p:sldId id="363" r:id="rId3"/>
    <p:sldId id="335" r:id="rId4"/>
    <p:sldId id="341" r:id="rId5"/>
    <p:sldId id="342" r:id="rId6"/>
    <p:sldId id="354" r:id="rId7"/>
    <p:sldId id="364" r:id="rId8"/>
    <p:sldId id="365" r:id="rId9"/>
    <p:sldId id="348" r:id="rId10"/>
    <p:sldId id="349" r:id="rId11"/>
    <p:sldId id="352" r:id="rId12"/>
    <p:sldId id="345" r:id="rId13"/>
    <p:sldId id="366" r:id="rId14"/>
    <p:sldId id="368" r:id="rId15"/>
    <p:sldId id="353" r:id="rId16"/>
    <p:sldId id="369" r:id="rId17"/>
    <p:sldId id="355" r:id="rId18"/>
    <p:sldId id="356" r:id="rId19"/>
    <p:sldId id="357" r:id="rId20"/>
    <p:sldId id="370" r:id="rId21"/>
    <p:sldId id="358" r:id="rId22"/>
    <p:sldId id="359" r:id="rId23"/>
    <p:sldId id="360" r:id="rId24"/>
    <p:sldId id="371" r:id="rId25"/>
    <p:sldId id="372" r:id="rId26"/>
  </p:sldIdLst>
  <p:sldSz cx="9144000" cy="6858000" type="screen4x3"/>
  <p:notesSz cx="6858000" cy="9144000"/>
  <p:defaultTextStyle>
    <a:defPPr>
      <a:defRPr lang="pt-BR"/>
    </a:defPPr>
    <a:lvl1pPr algn="l" rtl="0" fontAlgn="base">
      <a:lnSpc>
        <a:spcPct val="90000"/>
      </a:lnSpc>
      <a:spcBef>
        <a:spcPct val="20000"/>
      </a:spcBef>
      <a:spcAft>
        <a:spcPct val="0"/>
      </a:spcAft>
      <a:buClr>
        <a:schemeClr val="accent1"/>
      </a:buClr>
      <a:buSzPct val="65000"/>
      <a:buFont typeface="Wingdings" pitchFamily="2" charset="2"/>
      <a:buChar char="n"/>
      <a:defRPr sz="2600" u="sng" kern="1200">
        <a:solidFill>
          <a:schemeClr val="tx1"/>
        </a:solidFill>
        <a:latin typeface="Arial" charset="0"/>
        <a:ea typeface="+mn-ea"/>
        <a:cs typeface="+mn-cs"/>
      </a:defRPr>
    </a:lvl1pPr>
    <a:lvl2pPr marL="457200" algn="l" rtl="0" fontAlgn="base">
      <a:lnSpc>
        <a:spcPct val="90000"/>
      </a:lnSpc>
      <a:spcBef>
        <a:spcPct val="20000"/>
      </a:spcBef>
      <a:spcAft>
        <a:spcPct val="0"/>
      </a:spcAft>
      <a:buClr>
        <a:schemeClr val="accent1"/>
      </a:buClr>
      <a:buSzPct val="65000"/>
      <a:buFont typeface="Wingdings" pitchFamily="2" charset="2"/>
      <a:buChar char="n"/>
      <a:defRPr sz="2600" u="sng" kern="1200">
        <a:solidFill>
          <a:schemeClr val="tx1"/>
        </a:solidFill>
        <a:latin typeface="Arial" charset="0"/>
        <a:ea typeface="+mn-ea"/>
        <a:cs typeface="+mn-cs"/>
      </a:defRPr>
    </a:lvl2pPr>
    <a:lvl3pPr marL="914400" algn="l" rtl="0" fontAlgn="base">
      <a:lnSpc>
        <a:spcPct val="90000"/>
      </a:lnSpc>
      <a:spcBef>
        <a:spcPct val="20000"/>
      </a:spcBef>
      <a:spcAft>
        <a:spcPct val="0"/>
      </a:spcAft>
      <a:buClr>
        <a:schemeClr val="accent1"/>
      </a:buClr>
      <a:buSzPct val="65000"/>
      <a:buFont typeface="Wingdings" pitchFamily="2" charset="2"/>
      <a:buChar char="n"/>
      <a:defRPr sz="2600" u="sng" kern="1200">
        <a:solidFill>
          <a:schemeClr val="tx1"/>
        </a:solidFill>
        <a:latin typeface="Arial" charset="0"/>
        <a:ea typeface="+mn-ea"/>
        <a:cs typeface="+mn-cs"/>
      </a:defRPr>
    </a:lvl3pPr>
    <a:lvl4pPr marL="1371600" algn="l" rtl="0" fontAlgn="base">
      <a:lnSpc>
        <a:spcPct val="90000"/>
      </a:lnSpc>
      <a:spcBef>
        <a:spcPct val="20000"/>
      </a:spcBef>
      <a:spcAft>
        <a:spcPct val="0"/>
      </a:spcAft>
      <a:buClr>
        <a:schemeClr val="accent1"/>
      </a:buClr>
      <a:buSzPct val="65000"/>
      <a:buFont typeface="Wingdings" pitchFamily="2" charset="2"/>
      <a:buChar char="n"/>
      <a:defRPr sz="2600" u="sng" kern="1200">
        <a:solidFill>
          <a:schemeClr val="tx1"/>
        </a:solidFill>
        <a:latin typeface="Arial" charset="0"/>
        <a:ea typeface="+mn-ea"/>
        <a:cs typeface="+mn-cs"/>
      </a:defRPr>
    </a:lvl4pPr>
    <a:lvl5pPr marL="1828800" algn="l" rtl="0" fontAlgn="base">
      <a:lnSpc>
        <a:spcPct val="90000"/>
      </a:lnSpc>
      <a:spcBef>
        <a:spcPct val="20000"/>
      </a:spcBef>
      <a:spcAft>
        <a:spcPct val="0"/>
      </a:spcAft>
      <a:buClr>
        <a:schemeClr val="accent1"/>
      </a:buClr>
      <a:buSzPct val="65000"/>
      <a:buFont typeface="Wingdings" pitchFamily="2" charset="2"/>
      <a:buChar char="n"/>
      <a:defRPr sz="2600" u="sng" kern="1200">
        <a:solidFill>
          <a:schemeClr val="tx1"/>
        </a:solidFill>
        <a:latin typeface="Arial" charset="0"/>
        <a:ea typeface="+mn-ea"/>
        <a:cs typeface="+mn-cs"/>
      </a:defRPr>
    </a:lvl5pPr>
    <a:lvl6pPr marL="2286000" algn="l" defTabSz="914400" rtl="0" eaLnBrk="1" latinLnBrk="0" hangingPunct="1">
      <a:defRPr sz="2600" u="sng" kern="1200">
        <a:solidFill>
          <a:schemeClr val="tx1"/>
        </a:solidFill>
        <a:latin typeface="Arial" charset="0"/>
        <a:ea typeface="+mn-ea"/>
        <a:cs typeface="+mn-cs"/>
      </a:defRPr>
    </a:lvl6pPr>
    <a:lvl7pPr marL="2743200" algn="l" defTabSz="914400" rtl="0" eaLnBrk="1" latinLnBrk="0" hangingPunct="1">
      <a:defRPr sz="2600" u="sng" kern="1200">
        <a:solidFill>
          <a:schemeClr val="tx1"/>
        </a:solidFill>
        <a:latin typeface="Arial" charset="0"/>
        <a:ea typeface="+mn-ea"/>
        <a:cs typeface="+mn-cs"/>
      </a:defRPr>
    </a:lvl7pPr>
    <a:lvl8pPr marL="3200400" algn="l" defTabSz="914400" rtl="0" eaLnBrk="1" latinLnBrk="0" hangingPunct="1">
      <a:defRPr sz="2600" u="sng" kern="1200">
        <a:solidFill>
          <a:schemeClr val="tx1"/>
        </a:solidFill>
        <a:latin typeface="Arial" charset="0"/>
        <a:ea typeface="+mn-ea"/>
        <a:cs typeface="+mn-cs"/>
      </a:defRPr>
    </a:lvl8pPr>
    <a:lvl9pPr marL="3657600" algn="l" defTabSz="914400" rtl="0" eaLnBrk="1" latinLnBrk="0" hangingPunct="1">
      <a:defRPr sz="2600" u="sng"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00"/>
    <a:srgbClr val="000000"/>
    <a:srgbClr val="5552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484F45-568C-4E74-9861-8C524E290F4F}" v="1" dt="2024-06-24T16:42:16.9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8" d="100"/>
          <a:sy n="58" d="100"/>
        </p:scale>
        <p:origin x="1051" y="5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rumond moura" userId="4e2038e4db55ff32" providerId="LiveId" clId="{00484F45-568C-4E74-9861-8C524E290F4F}"/>
    <pc:docChg chg="undo custSel addSld delSld modSld sldOrd">
      <pc:chgData name="drumond moura" userId="4e2038e4db55ff32" providerId="LiveId" clId="{00484F45-568C-4E74-9861-8C524E290F4F}" dt="2024-06-24T17:22:13.917" v="751" actId="2696"/>
      <pc:docMkLst>
        <pc:docMk/>
      </pc:docMkLst>
      <pc:sldChg chg="modSp mod">
        <pc:chgData name="drumond moura" userId="4e2038e4db55ff32" providerId="LiveId" clId="{00484F45-568C-4E74-9861-8C524E290F4F}" dt="2024-06-24T15:40:22.153" v="104" actId="20577"/>
        <pc:sldMkLst>
          <pc:docMk/>
          <pc:sldMk cId="0" sldId="268"/>
        </pc:sldMkLst>
        <pc:spChg chg="mod">
          <ac:chgData name="drumond moura" userId="4e2038e4db55ff32" providerId="LiveId" clId="{00484F45-568C-4E74-9861-8C524E290F4F}" dt="2024-06-24T15:40:22.153" v="104" actId="20577"/>
          <ac:spMkLst>
            <pc:docMk/>
            <pc:sldMk cId="0" sldId="268"/>
            <ac:spMk id="3074" creationId="{00000000-0000-0000-0000-000000000000}"/>
          </ac:spMkLst>
        </pc:spChg>
        <pc:spChg chg="mod">
          <ac:chgData name="drumond moura" userId="4e2038e4db55ff32" providerId="LiveId" clId="{00484F45-568C-4E74-9861-8C524E290F4F}" dt="2024-06-24T15:37:52.358" v="59" actId="20577"/>
          <ac:spMkLst>
            <pc:docMk/>
            <pc:sldMk cId="0" sldId="268"/>
            <ac:spMk id="3075" creationId="{00000000-0000-0000-0000-000000000000}"/>
          </ac:spMkLst>
        </pc:spChg>
      </pc:sldChg>
      <pc:sldChg chg="ord">
        <pc:chgData name="drumond moura" userId="4e2038e4db55ff32" providerId="LiveId" clId="{00484F45-568C-4E74-9861-8C524E290F4F}" dt="2024-06-24T16:44:28.127" v="113"/>
        <pc:sldMkLst>
          <pc:docMk/>
          <pc:sldMk cId="0" sldId="335"/>
        </pc:sldMkLst>
      </pc:sldChg>
      <pc:sldChg chg="add">
        <pc:chgData name="drumond moura" userId="4e2038e4db55ff32" providerId="LiveId" clId="{00484F45-568C-4E74-9861-8C524E290F4F}" dt="2024-06-24T16:42:16.946" v="105"/>
        <pc:sldMkLst>
          <pc:docMk/>
          <pc:sldMk cId="0" sldId="341"/>
        </pc:sldMkLst>
      </pc:sldChg>
      <pc:sldChg chg="add">
        <pc:chgData name="drumond moura" userId="4e2038e4db55ff32" providerId="LiveId" clId="{00484F45-568C-4E74-9861-8C524E290F4F}" dt="2024-06-24T16:42:16.946" v="105"/>
        <pc:sldMkLst>
          <pc:docMk/>
          <pc:sldMk cId="0" sldId="342"/>
        </pc:sldMkLst>
      </pc:sldChg>
      <pc:sldChg chg="del ord">
        <pc:chgData name="drumond moura" userId="4e2038e4db55ff32" providerId="LiveId" clId="{00484F45-568C-4E74-9861-8C524E290F4F}" dt="2024-06-24T16:47:03.407" v="120" actId="47"/>
        <pc:sldMkLst>
          <pc:docMk/>
          <pc:sldMk cId="0" sldId="343"/>
        </pc:sldMkLst>
      </pc:sldChg>
      <pc:sldChg chg="del">
        <pc:chgData name="drumond moura" userId="4e2038e4db55ff32" providerId="LiveId" clId="{00484F45-568C-4E74-9861-8C524E290F4F}" dt="2024-06-24T16:48:15.379" v="121" actId="47"/>
        <pc:sldMkLst>
          <pc:docMk/>
          <pc:sldMk cId="0" sldId="344"/>
        </pc:sldMkLst>
      </pc:sldChg>
      <pc:sldChg chg="modSp add mod">
        <pc:chgData name="drumond moura" userId="4e2038e4db55ff32" providerId="LiveId" clId="{00484F45-568C-4E74-9861-8C524E290F4F}" dt="2024-06-24T16:59:56.848" v="203" actId="20577"/>
        <pc:sldMkLst>
          <pc:docMk/>
          <pc:sldMk cId="0" sldId="345"/>
        </pc:sldMkLst>
        <pc:spChg chg="mod">
          <ac:chgData name="drumond moura" userId="4e2038e4db55ff32" providerId="LiveId" clId="{00484F45-568C-4E74-9861-8C524E290F4F}" dt="2024-06-24T16:59:56.848" v="203" actId="20577"/>
          <ac:spMkLst>
            <pc:docMk/>
            <pc:sldMk cId="0" sldId="345"/>
            <ac:spMk id="33794" creationId="{85EB5930-E4BC-E195-0B58-EF40E3A71C2E}"/>
          </ac:spMkLst>
        </pc:spChg>
        <pc:spChg chg="mod">
          <ac:chgData name="drumond moura" userId="4e2038e4db55ff32" providerId="LiveId" clId="{00484F45-568C-4E74-9861-8C524E290F4F}" dt="2024-06-24T16:58:54.649" v="172" actId="14100"/>
          <ac:spMkLst>
            <pc:docMk/>
            <pc:sldMk cId="0" sldId="345"/>
            <ac:spMk id="33795" creationId="{4906FC59-6452-E6D3-C731-C5C27CB432D2}"/>
          </ac:spMkLst>
        </pc:spChg>
      </pc:sldChg>
      <pc:sldChg chg="del">
        <pc:chgData name="drumond moura" userId="4e2038e4db55ff32" providerId="LiveId" clId="{00484F45-568C-4E74-9861-8C524E290F4F}" dt="2024-06-24T16:48:16.317" v="122" actId="47"/>
        <pc:sldMkLst>
          <pc:docMk/>
          <pc:sldMk cId="0" sldId="347"/>
        </pc:sldMkLst>
      </pc:sldChg>
      <pc:sldChg chg="modSp add mod ord">
        <pc:chgData name="drumond moura" userId="4e2038e4db55ff32" providerId="LiveId" clId="{00484F45-568C-4E74-9861-8C524E290F4F}" dt="2024-06-24T17:06:27.745" v="340" actId="20577"/>
        <pc:sldMkLst>
          <pc:docMk/>
          <pc:sldMk cId="0" sldId="348"/>
        </pc:sldMkLst>
        <pc:spChg chg="mod">
          <ac:chgData name="drumond moura" userId="4e2038e4db55ff32" providerId="LiveId" clId="{00484F45-568C-4E74-9861-8C524E290F4F}" dt="2024-06-24T17:06:27.745" v="340" actId="20577"/>
          <ac:spMkLst>
            <pc:docMk/>
            <pc:sldMk cId="0" sldId="348"/>
            <ac:spMk id="33794" creationId="{EECBFB08-76B5-E5E8-CD1F-861D9BB215C9}"/>
          </ac:spMkLst>
        </pc:spChg>
      </pc:sldChg>
      <pc:sldChg chg="modSp add mod ord">
        <pc:chgData name="drumond moura" userId="4e2038e4db55ff32" providerId="LiveId" clId="{00484F45-568C-4E74-9861-8C524E290F4F}" dt="2024-06-24T17:08:43.737" v="409" actId="14100"/>
        <pc:sldMkLst>
          <pc:docMk/>
          <pc:sldMk cId="0" sldId="349"/>
        </pc:sldMkLst>
        <pc:spChg chg="mod">
          <ac:chgData name="drumond moura" userId="4e2038e4db55ff32" providerId="LiveId" clId="{00484F45-568C-4E74-9861-8C524E290F4F}" dt="2024-06-24T17:08:43.737" v="409" actId="14100"/>
          <ac:spMkLst>
            <pc:docMk/>
            <pc:sldMk cId="0" sldId="349"/>
            <ac:spMk id="13315" creationId="{4320760A-74C7-55D2-607B-3ACAB9BD4ED0}"/>
          </ac:spMkLst>
        </pc:spChg>
        <pc:spChg chg="mod">
          <ac:chgData name="drumond moura" userId="4e2038e4db55ff32" providerId="LiveId" clId="{00484F45-568C-4E74-9861-8C524E290F4F}" dt="2024-06-24T17:08:37.007" v="408" actId="14100"/>
          <ac:spMkLst>
            <pc:docMk/>
            <pc:sldMk cId="0" sldId="349"/>
            <ac:spMk id="33794" creationId="{2AD9D4AB-CFC1-3AA3-0981-9A1A2C245DBD}"/>
          </ac:spMkLst>
        </pc:spChg>
      </pc:sldChg>
      <pc:sldChg chg="del">
        <pc:chgData name="drumond moura" userId="4e2038e4db55ff32" providerId="LiveId" clId="{00484F45-568C-4E74-9861-8C524E290F4F}" dt="2024-06-24T16:53:13.946" v="138" actId="47"/>
        <pc:sldMkLst>
          <pc:docMk/>
          <pc:sldMk cId="0" sldId="350"/>
        </pc:sldMkLst>
      </pc:sldChg>
      <pc:sldChg chg="modSp mod ord">
        <pc:chgData name="drumond moura" userId="4e2038e4db55ff32" providerId="LiveId" clId="{00484F45-568C-4E74-9861-8C524E290F4F}" dt="2024-06-24T17:08:01.086" v="403" actId="20577"/>
        <pc:sldMkLst>
          <pc:docMk/>
          <pc:sldMk cId="0" sldId="352"/>
        </pc:sldMkLst>
        <pc:spChg chg="mod">
          <ac:chgData name="drumond moura" userId="4e2038e4db55ff32" providerId="LiveId" clId="{00484F45-568C-4E74-9861-8C524E290F4F}" dt="2024-06-24T17:08:01.086" v="403" actId="20577"/>
          <ac:spMkLst>
            <pc:docMk/>
            <pc:sldMk cId="0" sldId="352"/>
            <ac:spMk id="33794" creationId="{00000000-0000-0000-0000-000000000000}"/>
          </ac:spMkLst>
        </pc:spChg>
      </pc:sldChg>
      <pc:sldChg chg="modSp add mod">
        <pc:chgData name="drumond moura" userId="4e2038e4db55ff32" providerId="LiveId" clId="{00484F45-568C-4E74-9861-8C524E290F4F}" dt="2024-06-24T17:11:19.597" v="553" actId="20577"/>
        <pc:sldMkLst>
          <pc:docMk/>
          <pc:sldMk cId="0" sldId="353"/>
        </pc:sldMkLst>
        <pc:spChg chg="mod">
          <ac:chgData name="drumond moura" userId="4e2038e4db55ff32" providerId="LiveId" clId="{00484F45-568C-4E74-9861-8C524E290F4F}" dt="2024-06-24T17:11:19.597" v="553" actId="20577"/>
          <ac:spMkLst>
            <pc:docMk/>
            <pc:sldMk cId="0" sldId="353"/>
            <ac:spMk id="33794" creationId="{015AD8F9-0A82-A723-FDA5-91C609F23972}"/>
          </ac:spMkLst>
        </pc:spChg>
        <pc:spChg chg="mod">
          <ac:chgData name="drumond moura" userId="4e2038e4db55ff32" providerId="LiveId" clId="{00484F45-568C-4E74-9861-8C524E290F4F}" dt="2024-06-24T17:10:42.300" v="470" actId="20577"/>
          <ac:spMkLst>
            <pc:docMk/>
            <pc:sldMk cId="0" sldId="353"/>
            <ac:spMk id="33795" creationId="{AFBFCFF3-374B-922D-229C-862567914B83}"/>
          </ac:spMkLst>
        </pc:spChg>
      </pc:sldChg>
      <pc:sldChg chg="modSp mod ord">
        <pc:chgData name="drumond moura" userId="4e2038e4db55ff32" providerId="LiveId" clId="{00484F45-568C-4E74-9861-8C524E290F4F}" dt="2024-06-24T17:04:36.035" v="231" actId="20577"/>
        <pc:sldMkLst>
          <pc:docMk/>
          <pc:sldMk cId="0" sldId="354"/>
        </pc:sldMkLst>
        <pc:spChg chg="mod">
          <ac:chgData name="drumond moura" userId="4e2038e4db55ff32" providerId="LiveId" clId="{00484F45-568C-4E74-9861-8C524E290F4F}" dt="2024-06-24T17:04:36.035" v="231" actId="20577"/>
          <ac:spMkLst>
            <pc:docMk/>
            <pc:sldMk cId="0" sldId="354"/>
            <ac:spMk id="33794" creationId="{00000000-0000-0000-0000-000000000000}"/>
          </ac:spMkLst>
        </pc:spChg>
      </pc:sldChg>
      <pc:sldChg chg="modSp add mod">
        <pc:chgData name="drumond moura" userId="4e2038e4db55ff32" providerId="LiveId" clId="{00484F45-568C-4E74-9861-8C524E290F4F}" dt="2024-06-24T17:14:41.308" v="581" actId="20577"/>
        <pc:sldMkLst>
          <pc:docMk/>
          <pc:sldMk cId="0" sldId="355"/>
        </pc:sldMkLst>
        <pc:spChg chg="mod">
          <ac:chgData name="drumond moura" userId="4e2038e4db55ff32" providerId="LiveId" clId="{00484F45-568C-4E74-9861-8C524E290F4F}" dt="2024-06-24T17:14:41.308" v="581" actId="20577"/>
          <ac:spMkLst>
            <pc:docMk/>
            <pc:sldMk cId="0" sldId="355"/>
            <ac:spMk id="33794" creationId="{DF453072-8242-9B56-0B72-CF7DFFDE5988}"/>
          </ac:spMkLst>
        </pc:spChg>
      </pc:sldChg>
      <pc:sldChg chg="modSp add mod">
        <pc:chgData name="drumond moura" userId="4e2038e4db55ff32" providerId="LiveId" clId="{00484F45-568C-4E74-9861-8C524E290F4F}" dt="2024-06-24T17:14:27.492" v="579" actId="20577"/>
        <pc:sldMkLst>
          <pc:docMk/>
          <pc:sldMk cId="0" sldId="356"/>
        </pc:sldMkLst>
        <pc:spChg chg="mod">
          <ac:chgData name="drumond moura" userId="4e2038e4db55ff32" providerId="LiveId" clId="{00484F45-568C-4E74-9861-8C524E290F4F}" dt="2024-06-24T17:14:27.492" v="579" actId="20577"/>
          <ac:spMkLst>
            <pc:docMk/>
            <pc:sldMk cId="0" sldId="356"/>
            <ac:spMk id="33794" creationId="{370D0B3E-A6CE-18BB-141C-FC571835519C}"/>
          </ac:spMkLst>
        </pc:spChg>
      </pc:sldChg>
      <pc:sldChg chg="modSp mod ord">
        <pc:chgData name="drumond moura" userId="4e2038e4db55ff32" providerId="LiveId" clId="{00484F45-568C-4E74-9861-8C524E290F4F}" dt="2024-06-24T17:17:43.938" v="597" actId="14100"/>
        <pc:sldMkLst>
          <pc:docMk/>
          <pc:sldMk cId="0" sldId="357"/>
        </pc:sldMkLst>
        <pc:spChg chg="mod">
          <ac:chgData name="drumond moura" userId="4e2038e4db55ff32" providerId="LiveId" clId="{00484F45-568C-4E74-9861-8C524E290F4F}" dt="2024-06-24T17:17:43.938" v="597" actId="14100"/>
          <ac:spMkLst>
            <pc:docMk/>
            <pc:sldMk cId="0" sldId="357"/>
            <ac:spMk id="19459" creationId="{00000000-0000-0000-0000-000000000000}"/>
          </ac:spMkLst>
        </pc:spChg>
        <pc:spChg chg="mod">
          <ac:chgData name="drumond moura" userId="4e2038e4db55ff32" providerId="LiveId" clId="{00484F45-568C-4E74-9861-8C524E290F4F}" dt="2024-06-24T17:17:32.808" v="596" actId="20577"/>
          <ac:spMkLst>
            <pc:docMk/>
            <pc:sldMk cId="0" sldId="357"/>
            <ac:spMk id="33794" creationId="{00000000-0000-0000-0000-000000000000}"/>
          </ac:spMkLst>
        </pc:spChg>
      </pc:sldChg>
      <pc:sldChg chg="modSp add mod">
        <pc:chgData name="drumond moura" userId="4e2038e4db55ff32" providerId="LiveId" clId="{00484F45-568C-4E74-9861-8C524E290F4F}" dt="2024-06-24T17:18:04.753" v="603" actId="20577"/>
        <pc:sldMkLst>
          <pc:docMk/>
          <pc:sldMk cId="0" sldId="358"/>
        </pc:sldMkLst>
        <pc:spChg chg="mod">
          <ac:chgData name="drumond moura" userId="4e2038e4db55ff32" providerId="LiveId" clId="{00484F45-568C-4E74-9861-8C524E290F4F}" dt="2024-06-24T17:18:04.753" v="603" actId="20577"/>
          <ac:spMkLst>
            <pc:docMk/>
            <pc:sldMk cId="0" sldId="358"/>
            <ac:spMk id="33794" creationId="{33C0E7C5-78FE-6E73-E1C0-6D041158B51A}"/>
          </ac:spMkLst>
        </pc:spChg>
      </pc:sldChg>
      <pc:sldChg chg="modSp add mod">
        <pc:chgData name="drumond moura" userId="4e2038e4db55ff32" providerId="LiveId" clId="{00484F45-568C-4E74-9861-8C524E290F4F}" dt="2024-06-24T17:18:16.897" v="606" actId="20577"/>
        <pc:sldMkLst>
          <pc:docMk/>
          <pc:sldMk cId="0" sldId="359"/>
        </pc:sldMkLst>
        <pc:spChg chg="mod">
          <ac:chgData name="drumond moura" userId="4e2038e4db55ff32" providerId="LiveId" clId="{00484F45-568C-4E74-9861-8C524E290F4F}" dt="2024-06-24T17:18:16.897" v="606" actId="20577"/>
          <ac:spMkLst>
            <pc:docMk/>
            <pc:sldMk cId="0" sldId="359"/>
            <ac:spMk id="33794" creationId="{9CEEED78-7DCF-0FD7-2D74-6980ACF19129}"/>
          </ac:spMkLst>
        </pc:spChg>
      </pc:sldChg>
      <pc:sldChg chg="modSp add mod">
        <pc:chgData name="drumond moura" userId="4e2038e4db55ff32" providerId="LiveId" clId="{00484F45-568C-4E74-9861-8C524E290F4F}" dt="2024-06-24T17:18:22.180" v="607" actId="20577"/>
        <pc:sldMkLst>
          <pc:docMk/>
          <pc:sldMk cId="0" sldId="360"/>
        </pc:sldMkLst>
        <pc:spChg chg="mod">
          <ac:chgData name="drumond moura" userId="4e2038e4db55ff32" providerId="LiveId" clId="{00484F45-568C-4E74-9861-8C524E290F4F}" dt="2024-06-24T17:18:22.180" v="607" actId="20577"/>
          <ac:spMkLst>
            <pc:docMk/>
            <pc:sldMk cId="0" sldId="360"/>
            <ac:spMk id="33794" creationId="{35FCFE49-DAAF-D497-2DD3-0D94AC53F2A7}"/>
          </ac:spMkLst>
        </pc:spChg>
      </pc:sldChg>
      <pc:sldChg chg="del">
        <pc:chgData name="drumond moura" userId="4e2038e4db55ff32" providerId="LiveId" clId="{00484F45-568C-4E74-9861-8C524E290F4F}" dt="2024-06-24T17:22:13.917" v="751" actId="2696"/>
        <pc:sldMkLst>
          <pc:docMk/>
          <pc:sldMk cId="0" sldId="361"/>
        </pc:sldMkLst>
      </pc:sldChg>
      <pc:sldChg chg="add del">
        <pc:chgData name="drumond moura" userId="4e2038e4db55ff32" providerId="LiveId" clId="{00484F45-568C-4E74-9861-8C524E290F4F}" dt="2024-06-24T16:43:15.613" v="109" actId="2696"/>
        <pc:sldMkLst>
          <pc:docMk/>
          <pc:sldMk cId="0" sldId="362"/>
        </pc:sldMkLst>
      </pc:sldChg>
      <pc:sldChg chg="add del">
        <pc:chgData name="drumond moura" userId="4e2038e4db55ff32" providerId="LiveId" clId="{00484F45-568C-4E74-9861-8C524E290F4F}" dt="2024-06-24T16:42:16.946" v="105"/>
        <pc:sldMkLst>
          <pc:docMk/>
          <pc:sldMk cId="0" sldId="363"/>
        </pc:sldMkLst>
      </pc:sldChg>
      <pc:sldChg chg="modSp add mod">
        <pc:chgData name="drumond moura" userId="4e2038e4db55ff32" providerId="LiveId" clId="{00484F45-568C-4E74-9861-8C524E290F4F}" dt="2024-06-24T17:04:44.250" v="232" actId="20577"/>
        <pc:sldMkLst>
          <pc:docMk/>
          <pc:sldMk cId="0" sldId="364"/>
        </pc:sldMkLst>
        <pc:spChg chg="mod">
          <ac:chgData name="drumond moura" userId="4e2038e4db55ff32" providerId="LiveId" clId="{00484F45-568C-4E74-9861-8C524E290F4F}" dt="2024-06-24T16:46:48.080" v="119" actId="20577"/>
          <ac:spMkLst>
            <pc:docMk/>
            <pc:sldMk cId="0" sldId="364"/>
            <ac:spMk id="8195" creationId="{9FDB55AB-3E58-FA7C-B505-31036F81DF72}"/>
          </ac:spMkLst>
        </pc:spChg>
        <pc:spChg chg="mod">
          <ac:chgData name="drumond moura" userId="4e2038e4db55ff32" providerId="LiveId" clId="{00484F45-568C-4E74-9861-8C524E290F4F}" dt="2024-06-24T17:04:44.250" v="232" actId="20577"/>
          <ac:spMkLst>
            <pc:docMk/>
            <pc:sldMk cId="0" sldId="364"/>
            <ac:spMk id="33794" creationId="{19E2DBAA-2CAB-4170-62F1-67E797F59EC5}"/>
          </ac:spMkLst>
        </pc:spChg>
      </pc:sldChg>
      <pc:sldChg chg="add ord">
        <pc:chgData name="drumond moura" userId="4e2038e4db55ff32" providerId="LiveId" clId="{00484F45-568C-4E74-9861-8C524E290F4F}" dt="2024-06-24T17:02:31.147" v="215"/>
        <pc:sldMkLst>
          <pc:docMk/>
          <pc:sldMk cId="0" sldId="365"/>
        </pc:sldMkLst>
      </pc:sldChg>
      <pc:sldChg chg="modSp add del mod">
        <pc:chgData name="drumond moura" userId="4e2038e4db55ff32" providerId="LiveId" clId="{00484F45-568C-4E74-9861-8C524E290F4F}" dt="2024-06-24T16:59:47.630" v="201" actId="20577"/>
        <pc:sldMkLst>
          <pc:docMk/>
          <pc:sldMk cId="0" sldId="366"/>
        </pc:sldMkLst>
        <pc:spChg chg="mod">
          <ac:chgData name="drumond moura" userId="4e2038e4db55ff32" providerId="LiveId" clId="{00484F45-568C-4E74-9861-8C524E290F4F}" dt="2024-06-24T16:59:47.630" v="201" actId="20577"/>
          <ac:spMkLst>
            <pc:docMk/>
            <pc:sldMk cId="0" sldId="366"/>
            <ac:spMk id="33794" creationId="{574A1816-FC72-829D-6D67-F90C038A202E}"/>
          </ac:spMkLst>
        </pc:spChg>
      </pc:sldChg>
      <pc:sldChg chg="add del">
        <pc:chgData name="drumond moura" userId="4e2038e4db55ff32" providerId="LiveId" clId="{00484F45-568C-4E74-9861-8C524E290F4F}" dt="2024-06-24T16:51:28.189" v="131" actId="2696"/>
        <pc:sldMkLst>
          <pc:docMk/>
          <pc:sldMk cId="0" sldId="367"/>
        </pc:sldMkLst>
      </pc:sldChg>
      <pc:sldChg chg="modSp add mod">
        <pc:chgData name="drumond moura" userId="4e2038e4db55ff32" providerId="LiveId" clId="{00484F45-568C-4E74-9861-8C524E290F4F}" dt="2024-06-24T17:10:17.761" v="466" actId="6549"/>
        <pc:sldMkLst>
          <pc:docMk/>
          <pc:sldMk cId="0" sldId="368"/>
        </pc:sldMkLst>
        <pc:spChg chg="mod">
          <ac:chgData name="drumond moura" userId="4e2038e4db55ff32" providerId="LiveId" clId="{00484F45-568C-4E74-9861-8C524E290F4F}" dt="2024-06-24T17:10:09.729" v="443" actId="20577"/>
          <ac:spMkLst>
            <pc:docMk/>
            <pc:sldMk cId="0" sldId="368"/>
            <ac:spMk id="15363" creationId="{DAF0FDC2-895A-591F-7A5D-C028B576F0B7}"/>
          </ac:spMkLst>
        </pc:spChg>
        <pc:spChg chg="mod">
          <ac:chgData name="drumond moura" userId="4e2038e4db55ff32" providerId="LiveId" clId="{00484F45-568C-4E74-9861-8C524E290F4F}" dt="2024-06-24T17:10:17.761" v="466" actId="6549"/>
          <ac:spMkLst>
            <pc:docMk/>
            <pc:sldMk cId="0" sldId="368"/>
            <ac:spMk id="33794" creationId="{4158798C-A8DD-BA74-2F0C-7207B76FFC05}"/>
          </ac:spMkLst>
        </pc:spChg>
      </pc:sldChg>
      <pc:sldChg chg="modSp add mod">
        <pc:chgData name="drumond moura" userId="4e2038e4db55ff32" providerId="LiveId" clId="{00484F45-568C-4E74-9861-8C524E290F4F}" dt="2024-06-24T17:12:22.816" v="575" actId="20577"/>
        <pc:sldMkLst>
          <pc:docMk/>
          <pc:sldMk cId="0" sldId="369"/>
        </pc:sldMkLst>
        <pc:spChg chg="mod">
          <ac:chgData name="drumond moura" userId="4e2038e4db55ff32" providerId="LiveId" clId="{00484F45-568C-4E74-9861-8C524E290F4F}" dt="2024-06-24T17:12:22.816" v="575" actId="20577"/>
          <ac:spMkLst>
            <pc:docMk/>
            <pc:sldMk cId="0" sldId="369"/>
            <ac:spMk id="33794" creationId="{8C6BF201-E484-4B31-2451-A7722ECE4FE7}"/>
          </ac:spMkLst>
        </pc:spChg>
      </pc:sldChg>
      <pc:sldChg chg="modSp add del mod">
        <pc:chgData name="drumond moura" userId="4e2038e4db55ff32" providerId="LiveId" clId="{00484F45-568C-4E74-9861-8C524E290F4F}" dt="2024-06-24T17:17:59.318" v="602" actId="20577"/>
        <pc:sldMkLst>
          <pc:docMk/>
          <pc:sldMk cId="0" sldId="370"/>
        </pc:sldMkLst>
        <pc:spChg chg="mod">
          <ac:chgData name="drumond moura" userId="4e2038e4db55ff32" providerId="LiveId" clId="{00484F45-568C-4E74-9861-8C524E290F4F}" dt="2024-06-24T17:17:59.318" v="602" actId="20577"/>
          <ac:spMkLst>
            <pc:docMk/>
            <pc:sldMk cId="0" sldId="370"/>
            <ac:spMk id="33794" creationId="{CECC8081-F6F6-6B1D-6355-24F10B68F106}"/>
          </ac:spMkLst>
        </pc:spChg>
      </pc:sldChg>
      <pc:sldChg chg="modSp add mod">
        <pc:chgData name="drumond moura" userId="4e2038e4db55ff32" providerId="LiveId" clId="{00484F45-568C-4E74-9861-8C524E290F4F}" dt="2024-06-24T17:21:43.962" v="750" actId="255"/>
        <pc:sldMkLst>
          <pc:docMk/>
          <pc:sldMk cId="0" sldId="371"/>
        </pc:sldMkLst>
        <pc:spChg chg="mod">
          <ac:chgData name="drumond moura" userId="4e2038e4db55ff32" providerId="LiveId" clId="{00484F45-568C-4E74-9861-8C524E290F4F}" dt="2024-06-24T17:19:28.626" v="646" actId="20577"/>
          <ac:spMkLst>
            <pc:docMk/>
            <pc:sldMk cId="0" sldId="371"/>
            <ac:spMk id="24579" creationId="{25E4CCAF-17AD-2896-6E1A-7BBB82C2DCD9}"/>
          </ac:spMkLst>
        </pc:spChg>
        <pc:spChg chg="mod">
          <ac:chgData name="drumond moura" userId="4e2038e4db55ff32" providerId="LiveId" clId="{00484F45-568C-4E74-9861-8C524E290F4F}" dt="2024-06-24T17:21:43.962" v="750" actId="255"/>
          <ac:spMkLst>
            <pc:docMk/>
            <pc:sldMk cId="0" sldId="371"/>
            <ac:spMk id="33794" creationId="{7D83E2D4-F716-C416-0002-B6E8C07E8902}"/>
          </ac:spMkLst>
        </pc:spChg>
      </pc:sldChg>
      <pc:sldChg chg="modSp add del mod ord">
        <pc:chgData name="drumond moura" userId="4e2038e4db55ff32" providerId="LiveId" clId="{00484F45-568C-4E74-9861-8C524E290F4F}" dt="2024-06-24T17:21:05.753" v="731" actId="123"/>
        <pc:sldMkLst>
          <pc:docMk/>
          <pc:sldMk cId="0" sldId="372"/>
        </pc:sldMkLst>
        <pc:spChg chg="mod">
          <ac:chgData name="drumond moura" userId="4e2038e4db55ff32" providerId="LiveId" clId="{00484F45-568C-4E74-9861-8C524E290F4F}" dt="2024-06-24T17:21:05.753" v="731" actId="123"/>
          <ac:spMkLst>
            <pc:docMk/>
            <pc:sldMk cId="0" sldId="372"/>
            <ac:spMk id="25603" creationId="{7E33F787-6C16-1FF4-8834-8FF709D0FB13}"/>
          </ac:spMkLst>
        </pc:spChg>
        <pc:spChg chg="mod">
          <ac:chgData name="drumond moura" userId="4e2038e4db55ff32" providerId="LiveId" clId="{00484F45-568C-4E74-9861-8C524E290F4F}" dt="2024-06-24T17:20:56.847" v="730" actId="14100"/>
          <ac:spMkLst>
            <pc:docMk/>
            <pc:sldMk cId="0" sldId="372"/>
            <ac:spMk id="33794" creationId="{C76FE921-ACEA-1AB7-54B0-8104E7201F60}"/>
          </ac:spMkLst>
        </pc:spChg>
      </pc:sldChg>
      <pc:sldChg chg="add del">
        <pc:chgData name="drumond moura" userId="4e2038e4db55ff32" providerId="LiveId" clId="{00484F45-568C-4E74-9861-8C524E290F4F}" dt="2024-06-24T16:42:56.341" v="108" actId="47"/>
        <pc:sldMkLst>
          <pc:docMk/>
          <pc:sldMk cId="0" sldId="373"/>
        </pc:sldMkLst>
      </pc:sldChg>
      <pc:sldChg chg="del">
        <pc:chgData name="drumond moura" userId="4e2038e4db55ff32" providerId="LiveId" clId="{00484F45-568C-4E74-9861-8C524E290F4F}" dt="2024-06-24T15:30:35.064" v="21" actId="47"/>
        <pc:sldMkLst>
          <pc:docMk/>
          <pc:sldMk cId="0" sldId="375"/>
        </pc:sldMkLst>
      </pc:sldChg>
      <pc:sldChg chg="del">
        <pc:chgData name="drumond moura" userId="4e2038e4db55ff32" providerId="LiveId" clId="{00484F45-568C-4E74-9861-8C524E290F4F}" dt="2024-06-24T15:30:36.419" v="22" actId="47"/>
        <pc:sldMkLst>
          <pc:docMk/>
          <pc:sldMk cId="0" sldId="377"/>
        </pc:sldMkLst>
      </pc:sldChg>
      <pc:sldChg chg="del">
        <pc:chgData name="drumond moura" userId="4e2038e4db55ff32" providerId="LiveId" clId="{00484F45-568C-4E74-9861-8C524E290F4F}" dt="2024-06-24T15:30:40.953" v="23" actId="47"/>
        <pc:sldMkLst>
          <pc:docMk/>
          <pc:sldMk cId="0" sldId="37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buClrTx/>
              <a:buSzTx/>
              <a:buFontTx/>
              <a:buNone/>
              <a:defRPr sz="1200" u="none"/>
            </a:lvl1pPr>
          </a:lstStyle>
          <a:p>
            <a:pPr>
              <a:defRPr/>
            </a:pPr>
            <a:endParaRPr lang="pt-BR"/>
          </a:p>
        </p:txBody>
      </p:sp>
      <p:sp>
        <p:nvSpPr>
          <p:cNvPr id="5120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buClrTx/>
              <a:buSzTx/>
              <a:buFontTx/>
              <a:buNone/>
              <a:defRPr sz="1200" u="none"/>
            </a:lvl1pPr>
          </a:lstStyle>
          <a:p>
            <a:pPr>
              <a:defRPr/>
            </a:pPr>
            <a:endParaRPr lang="pt-BR"/>
          </a:p>
        </p:txBody>
      </p:sp>
      <p:sp>
        <p:nvSpPr>
          <p:cNvPr id="409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0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t-BR" noProof="0"/>
              <a:t>Clique para editar os estilos do texto mestre</a:t>
            </a:r>
          </a:p>
          <a:p>
            <a:pPr lvl="1"/>
            <a:r>
              <a:rPr lang="pt-BR" noProof="0"/>
              <a:t>Segundo nível</a:t>
            </a:r>
          </a:p>
          <a:p>
            <a:pPr lvl="2"/>
            <a:r>
              <a:rPr lang="pt-BR" noProof="0"/>
              <a:t>Terceiro nível</a:t>
            </a:r>
          </a:p>
          <a:p>
            <a:pPr lvl="3"/>
            <a:r>
              <a:rPr lang="pt-BR" noProof="0"/>
              <a:t>Quarto nível</a:t>
            </a:r>
          </a:p>
          <a:p>
            <a:pPr lvl="4"/>
            <a:r>
              <a:rPr lang="pt-BR" noProof="0"/>
              <a:t>Quinto nível</a:t>
            </a:r>
          </a:p>
        </p:txBody>
      </p:sp>
      <p:sp>
        <p:nvSpPr>
          <p:cNvPr id="5120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100000"/>
              </a:lnSpc>
              <a:spcBef>
                <a:spcPct val="0"/>
              </a:spcBef>
              <a:buClrTx/>
              <a:buSzTx/>
              <a:buFontTx/>
              <a:buNone/>
              <a:defRPr sz="1200" u="none"/>
            </a:lvl1pPr>
          </a:lstStyle>
          <a:p>
            <a:pPr>
              <a:defRPr/>
            </a:pPr>
            <a:endParaRPr lang="pt-BR"/>
          </a:p>
        </p:txBody>
      </p:sp>
      <p:sp>
        <p:nvSpPr>
          <p:cNvPr id="5120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spcBef>
                <a:spcPct val="0"/>
              </a:spcBef>
              <a:buClrTx/>
              <a:buSzTx/>
              <a:buFontTx/>
              <a:buNone/>
              <a:defRPr sz="1200" u="none"/>
            </a:lvl1pPr>
          </a:lstStyle>
          <a:p>
            <a:pPr>
              <a:defRPr/>
            </a:pPr>
            <a:fld id="{EF98C815-1247-4C67-8004-0E999969F494}" type="slidenum">
              <a:rPr lang="pt-BR"/>
              <a:pPr>
                <a:defRPr/>
              </a:pPr>
              <a:t>‹nº›</a:t>
            </a:fld>
            <a:endParaRPr lang="pt-B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pt-B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p:spPr>
        <p:txBody>
          <a:bodyPr/>
          <a:lstStyle/>
          <a:p>
            <a:endParaRPr lang="pt-BR"/>
          </a:p>
        </p:txBody>
      </p:sp>
      <p:sp>
        <p:nvSpPr>
          <p:cNvPr id="33794" name="Rectangle 2"/>
          <p:cNvSpPr>
            <a:spLocks noGrp="1" noChangeArrowheads="1"/>
          </p:cNvSpPr>
          <p:nvPr>
            <p:ph type="ctrTitle"/>
          </p:nvPr>
        </p:nvSpPr>
        <p:spPr>
          <a:xfrm>
            <a:off x="914400" y="1524000"/>
            <a:ext cx="7623175" cy="1752600"/>
          </a:xfrm>
        </p:spPr>
        <p:txBody>
          <a:bodyPr/>
          <a:lstStyle>
            <a:lvl1pPr>
              <a:defRPr sz="5000"/>
            </a:lvl1pPr>
          </a:lstStyle>
          <a:p>
            <a:r>
              <a:rPr lang="pt-BR" altLang="en-US"/>
              <a:t>Clique para editar o estilo do título mestre</a:t>
            </a:r>
          </a:p>
        </p:txBody>
      </p:sp>
      <p:sp>
        <p:nvSpPr>
          <p:cNvPr id="33795"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pt-BR" altLang="en-US"/>
              <a:t>Clique para editar o estilo do subtítulo mestre</a:t>
            </a:r>
          </a:p>
        </p:txBody>
      </p:sp>
      <p:sp>
        <p:nvSpPr>
          <p:cNvPr id="6" name="Rectangle 4"/>
          <p:cNvSpPr>
            <a:spLocks noGrp="1" noChangeArrowheads="1"/>
          </p:cNvSpPr>
          <p:nvPr>
            <p:ph type="dt" sz="half" idx="10"/>
          </p:nvPr>
        </p:nvSpPr>
        <p:spPr/>
        <p:txBody>
          <a:bodyPr/>
          <a:lstStyle>
            <a:lvl1pPr>
              <a:defRPr/>
            </a:lvl1pPr>
          </a:lstStyle>
          <a:p>
            <a:pPr>
              <a:defRPr/>
            </a:pPr>
            <a:endParaRPr lang="pt-BR"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endParaRPr lang="pt-BR" altLang="en-US"/>
          </a:p>
        </p:txBody>
      </p:sp>
      <p:sp>
        <p:nvSpPr>
          <p:cNvPr id="8" name="Rectangle 6"/>
          <p:cNvSpPr>
            <a:spLocks noGrp="1" noChangeArrowheads="1"/>
          </p:cNvSpPr>
          <p:nvPr>
            <p:ph type="sldNum" sz="quarter" idx="12"/>
          </p:nvPr>
        </p:nvSpPr>
        <p:spPr/>
        <p:txBody>
          <a:bodyPr/>
          <a:lstStyle>
            <a:lvl1pPr>
              <a:defRPr/>
            </a:lvl1pPr>
          </a:lstStyle>
          <a:p>
            <a:pPr>
              <a:defRPr/>
            </a:pPr>
            <a:fld id="{6832B5B5-95B9-40B0-8E91-5A895B1E2586}" type="slidenum">
              <a:rPr lang="pt-BR" altLang="en-US"/>
              <a:pPr>
                <a:defRPr/>
              </a:pPr>
              <a:t>‹nº›</a:t>
            </a:fld>
            <a:endParaRPr lang="pt-B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Rectangle 4"/>
          <p:cNvSpPr>
            <a:spLocks noGrp="1" noChangeArrowheads="1"/>
          </p:cNvSpPr>
          <p:nvPr>
            <p:ph type="dt" sz="half" idx="10"/>
          </p:nvPr>
        </p:nvSpPr>
        <p:spPr>
          <a:ln/>
        </p:spPr>
        <p:txBody>
          <a:bodyPr/>
          <a:lstStyle>
            <a:lvl1pPr>
              <a:defRPr/>
            </a:lvl1pPr>
          </a:lstStyle>
          <a:p>
            <a:pPr>
              <a:defRPr/>
            </a:pPr>
            <a:endParaRPr lang="pt-BR"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pt-BR" altLang="en-US"/>
          </a:p>
        </p:txBody>
      </p:sp>
      <p:sp>
        <p:nvSpPr>
          <p:cNvPr id="6" name="Rectangle 6"/>
          <p:cNvSpPr>
            <a:spLocks noGrp="1" noChangeArrowheads="1"/>
          </p:cNvSpPr>
          <p:nvPr>
            <p:ph type="sldNum" sz="quarter" idx="12"/>
          </p:nvPr>
        </p:nvSpPr>
        <p:spPr>
          <a:ln/>
        </p:spPr>
        <p:txBody>
          <a:bodyPr/>
          <a:lstStyle>
            <a:lvl1pPr>
              <a:defRPr/>
            </a:lvl1pPr>
          </a:lstStyle>
          <a:p>
            <a:pPr>
              <a:defRPr/>
            </a:pPr>
            <a:fld id="{85EDC770-B148-4103-943E-BB0706273403}" type="slidenum">
              <a:rPr lang="pt-BR" altLang="en-US"/>
              <a:pPr>
                <a:defRPr/>
              </a:pPr>
              <a:t>‹nº›</a:t>
            </a:fld>
            <a:endParaRPr lang="pt-B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7813"/>
            <a:ext cx="2057400" cy="5853112"/>
          </a:xfrm>
        </p:spPr>
        <p:txBody>
          <a:bodyPr vert="eaVert"/>
          <a:lstStyle/>
          <a:p>
            <a:r>
              <a:rPr lang="pt-BR"/>
              <a:t>Clique para editar o estilo do título mestre</a:t>
            </a:r>
          </a:p>
        </p:txBody>
      </p:sp>
      <p:sp>
        <p:nvSpPr>
          <p:cNvPr id="3" name="Espaço Reservado para Texto Vertical 2"/>
          <p:cNvSpPr>
            <a:spLocks noGrp="1"/>
          </p:cNvSpPr>
          <p:nvPr>
            <p:ph type="body" orient="vert" idx="1"/>
          </p:nvPr>
        </p:nvSpPr>
        <p:spPr>
          <a:xfrm>
            <a:off x="457200" y="277813"/>
            <a:ext cx="6019800" cy="5853112"/>
          </a:xfrm>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Rectangle 4"/>
          <p:cNvSpPr>
            <a:spLocks noGrp="1" noChangeArrowheads="1"/>
          </p:cNvSpPr>
          <p:nvPr>
            <p:ph type="dt" sz="half" idx="10"/>
          </p:nvPr>
        </p:nvSpPr>
        <p:spPr>
          <a:ln/>
        </p:spPr>
        <p:txBody>
          <a:bodyPr/>
          <a:lstStyle>
            <a:lvl1pPr>
              <a:defRPr/>
            </a:lvl1pPr>
          </a:lstStyle>
          <a:p>
            <a:pPr>
              <a:defRPr/>
            </a:pPr>
            <a:endParaRPr lang="pt-BR"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pt-BR" altLang="en-US"/>
          </a:p>
        </p:txBody>
      </p:sp>
      <p:sp>
        <p:nvSpPr>
          <p:cNvPr id="6" name="Rectangle 6"/>
          <p:cNvSpPr>
            <a:spLocks noGrp="1" noChangeArrowheads="1"/>
          </p:cNvSpPr>
          <p:nvPr>
            <p:ph type="sldNum" sz="quarter" idx="12"/>
          </p:nvPr>
        </p:nvSpPr>
        <p:spPr>
          <a:ln/>
        </p:spPr>
        <p:txBody>
          <a:bodyPr/>
          <a:lstStyle>
            <a:lvl1pPr>
              <a:defRPr/>
            </a:lvl1pPr>
          </a:lstStyle>
          <a:p>
            <a:pPr>
              <a:defRPr/>
            </a:pPr>
            <a:fld id="{C0A2689C-15D7-42FB-9C26-E144FBB78DEA}" type="slidenum">
              <a:rPr lang="pt-BR" altLang="en-US"/>
              <a:pPr>
                <a:defRPr/>
              </a:pPr>
              <a:t>‹nº›</a:t>
            </a:fld>
            <a:endParaRPr lang="pt-BR"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ítulo, texto e clip-art">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7813"/>
            <a:ext cx="8229600" cy="1139825"/>
          </a:xfrm>
        </p:spPr>
        <p:txBody>
          <a:bodyPr/>
          <a:lstStyle/>
          <a:p>
            <a:r>
              <a:rPr lang="pt-BR"/>
              <a:t>Clique para editar o estilo do título mestre</a:t>
            </a:r>
          </a:p>
        </p:txBody>
      </p:sp>
      <p:sp>
        <p:nvSpPr>
          <p:cNvPr id="3" name="Espaço Reservado para Texto 2"/>
          <p:cNvSpPr>
            <a:spLocks noGrp="1"/>
          </p:cNvSpPr>
          <p:nvPr>
            <p:ph type="body" sz="half" idx="1"/>
          </p:nvPr>
        </p:nvSpPr>
        <p:spPr>
          <a:xfrm>
            <a:off x="457200" y="1600200"/>
            <a:ext cx="4038600" cy="4530725"/>
          </a:xfrm>
        </p:spPr>
        <p:txBody>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lip-art 3"/>
          <p:cNvSpPr>
            <a:spLocks noGrp="1"/>
          </p:cNvSpPr>
          <p:nvPr>
            <p:ph type="clipArt" sz="half" idx="2"/>
          </p:nvPr>
        </p:nvSpPr>
        <p:spPr>
          <a:xfrm>
            <a:off x="4648200" y="1600200"/>
            <a:ext cx="4038600" cy="4530725"/>
          </a:xfrm>
        </p:spPr>
        <p:txBody>
          <a:bodyPr/>
          <a:lstStyle/>
          <a:p>
            <a:pPr lvl="0"/>
            <a:endParaRPr lang="pt-BR" noProof="0"/>
          </a:p>
        </p:txBody>
      </p:sp>
      <p:sp>
        <p:nvSpPr>
          <p:cNvPr id="5" name="Rectangle 4"/>
          <p:cNvSpPr>
            <a:spLocks noGrp="1" noChangeArrowheads="1"/>
          </p:cNvSpPr>
          <p:nvPr>
            <p:ph type="dt" sz="half" idx="10"/>
          </p:nvPr>
        </p:nvSpPr>
        <p:spPr>
          <a:ln/>
        </p:spPr>
        <p:txBody>
          <a:bodyPr/>
          <a:lstStyle>
            <a:lvl1pPr>
              <a:defRPr/>
            </a:lvl1pPr>
          </a:lstStyle>
          <a:p>
            <a:pPr>
              <a:defRPr/>
            </a:pPr>
            <a:endParaRPr lang="pt-BR"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pt-BR" altLang="en-US"/>
          </a:p>
        </p:txBody>
      </p:sp>
      <p:sp>
        <p:nvSpPr>
          <p:cNvPr id="7" name="Rectangle 6"/>
          <p:cNvSpPr>
            <a:spLocks noGrp="1" noChangeArrowheads="1"/>
          </p:cNvSpPr>
          <p:nvPr>
            <p:ph type="sldNum" sz="quarter" idx="12"/>
          </p:nvPr>
        </p:nvSpPr>
        <p:spPr>
          <a:ln/>
        </p:spPr>
        <p:txBody>
          <a:bodyPr/>
          <a:lstStyle>
            <a:lvl1pPr>
              <a:defRPr/>
            </a:lvl1pPr>
          </a:lstStyle>
          <a:p>
            <a:pPr>
              <a:defRPr/>
            </a:pPr>
            <a:fld id="{88E42C81-BF6E-4A02-89C1-617990B84086}" type="slidenum">
              <a:rPr lang="pt-BR" altLang="en-US"/>
              <a:pPr>
                <a:defRPr/>
              </a:pPr>
              <a:t>‹nº›</a:t>
            </a:fld>
            <a:endParaRPr lang="pt-B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idx="1"/>
          </p:nvPr>
        </p:nvSpPr>
        <p:spPr/>
        <p:txBody>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Rectangle 4"/>
          <p:cNvSpPr>
            <a:spLocks noGrp="1" noChangeArrowheads="1"/>
          </p:cNvSpPr>
          <p:nvPr>
            <p:ph type="dt" sz="half" idx="10"/>
          </p:nvPr>
        </p:nvSpPr>
        <p:spPr>
          <a:ln/>
        </p:spPr>
        <p:txBody>
          <a:bodyPr/>
          <a:lstStyle>
            <a:lvl1pPr>
              <a:defRPr/>
            </a:lvl1pPr>
          </a:lstStyle>
          <a:p>
            <a:pPr>
              <a:defRPr/>
            </a:pPr>
            <a:endParaRPr lang="pt-BR"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pt-BR" altLang="en-US"/>
          </a:p>
        </p:txBody>
      </p:sp>
      <p:sp>
        <p:nvSpPr>
          <p:cNvPr id="6" name="Rectangle 6"/>
          <p:cNvSpPr>
            <a:spLocks noGrp="1" noChangeArrowheads="1"/>
          </p:cNvSpPr>
          <p:nvPr>
            <p:ph type="sldNum" sz="quarter" idx="12"/>
          </p:nvPr>
        </p:nvSpPr>
        <p:spPr>
          <a:ln/>
        </p:spPr>
        <p:txBody>
          <a:bodyPr/>
          <a:lstStyle>
            <a:lvl1pPr>
              <a:defRPr/>
            </a:lvl1pPr>
          </a:lstStyle>
          <a:p>
            <a:pPr>
              <a:defRPr/>
            </a:pPr>
            <a:fld id="{A7A09BFA-428B-4E43-A1E4-9E0D07A6B68F}" type="slidenum">
              <a:rPr lang="pt-BR" altLang="en-US"/>
              <a:pPr>
                <a:defRPr/>
              </a:pPr>
              <a:t>‹nº›</a:t>
            </a:fld>
            <a:endParaRPr lang="pt-B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lstStyle>
            <a:lvl1pPr algn="l">
              <a:defRPr sz="4000" b="1" cap="all"/>
            </a:lvl1pPr>
          </a:lstStyle>
          <a:p>
            <a:r>
              <a:rPr lang="pt-BR"/>
              <a:t>Clique para editar o estilo do título mestre</a:t>
            </a: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BR"/>
              <a:t>Clique para editar os estilos do texto mestre</a:t>
            </a:r>
          </a:p>
        </p:txBody>
      </p:sp>
      <p:sp>
        <p:nvSpPr>
          <p:cNvPr id="4" name="Rectangle 4"/>
          <p:cNvSpPr>
            <a:spLocks noGrp="1" noChangeArrowheads="1"/>
          </p:cNvSpPr>
          <p:nvPr>
            <p:ph type="dt" sz="half" idx="10"/>
          </p:nvPr>
        </p:nvSpPr>
        <p:spPr>
          <a:ln/>
        </p:spPr>
        <p:txBody>
          <a:bodyPr/>
          <a:lstStyle>
            <a:lvl1pPr>
              <a:defRPr/>
            </a:lvl1pPr>
          </a:lstStyle>
          <a:p>
            <a:pPr>
              <a:defRPr/>
            </a:pPr>
            <a:endParaRPr lang="pt-BR"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pt-BR" altLang="en-US"/>
          </a:p>
        </p:txBody>
      </p:sp>
      <p:sp>
        <p:nvSpPr>
          <p:cNvPr id="6" name="Rectangle 6"/>
          <p:cNvSpPr>
            <a:spLocks noGrp="1" noChangeArrowheads="1"/>
          </p:cNvSpPr>
          <p:nvPr>
            <p:ph type="sldNum" sz="quarter" idx="12"/>
          </p:nvPr>
        </p:nvSpPr>
        <p:spPr>
          <a:ln/>
        </p:spPr>
        <p:txBody>
          <a:bodyPr/>
          <a:lstStyle>
            <a:lvl1pPr>
              <a:defRPr/>
            </a:lvl1pPr>
          </a:lstStyle>
          <a:p>
            <a:pPr>
              <a:defRPr/>
            </a:pPr>
            <a:fld id="{6448A747-4D77-4CE8-A6A8-0A05AADE9EE4}" type="slidenum">
              <a:rPr lang="pt-BR" altLang="en-US"/>
              <a:pPr>
                <a:defRPr/>
              </a:pPr>
              <a:t>‹nº›</a:t>
            </a:fld>
            <a:endParaRPr lang="pt-B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Rectangle 4"/>
          <p:cNvSpPr>
            <a:spLocks noGrp="1" noChangeArrowheads="1"/>
          </p:cNvSpPr>
          <p:nvPr>
            <p:ph type="dt" sz="half" idx="10"/>
          </p:nvPr>
        </p:nvSpPr>
        <p:spPr>
          <a:ln/>
        </p:spPr>
        <p:txBody>
          <a:bodyPr/>
          <a:lstStyle>
            <a:lvl1pPr>
              <a:defRPr/>
            </a:lvl1pPr>
          </a:lstStyle>
          <a:p>
            <a:pPr>
              <a:defRPr/>
            </a:pPr>
            <a:endParaRPr lang="pt-BR"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pt-BR" altLang="en-US"/>
          </a:p>
        </p:txBody>
      </p:sp>
      <p:sp>
        <p:nvSpPr>
          <p:cNvPr id="7" name="Rectangle 6"/>
          <p:cNvSpPr>
            <a:spLocks noGrp="1" noChangeArrowheads="1"/>
          </p:cNvSpPr>
          <p:nvPr>
            <p:ph type="sldNum" sz="quarter" idx="12"/>
          </p:nvPr>
        </p:nvSpPr>
        <p:spPr>
          <a:ln/>
        </p:spPr>
        <p:txBody>
          <a:bodyPr/>
          <a:lstStyle>
            <a:lvl1pPr>
              <a:defRPr/>
            </a:lvl1pPr>
          </a:lstStyle>
          <a:p>
            <a:pPr>
              <a:defRPr/>
            </a:pPr>
            <a:fld id="{2F456724-CB09-4EB9-9189-3907F3826C9A}" type="slidenum">
              <a:rPr lang="pt-BR" altLang="en-US"/>
              <a:pPr>
                <a:defRPr/>
              </a:pPr>
              <a:t>‹nº›</a:t>
            </a:fld>
            <a:endParaRPr lang="pt-B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4638"/>
            <a:ext cx="8229600" cy="1143000"/>
          </a:xfrm>
        </p:spPr>
        <p:txBody>
          <a:bodyPr/>
          <a:lstStyle>
            <a:lvl1pPr>
              <a:defRPr/>
            </a:lvl1pPr>
          </a:lstStyle>
          <a:p>
            <a:r>
              <a:rPr lang="pt-BR"/>
              <a:t>Clique para editar o estilo do título mestre</a:t>
            </a: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Rectangle 4"/>
          <p:cNvSpPr>
            <a:spLocks noGrp="1" noChangeArrowheads="1"/>
          </p:cNvSpPr>
          <p:nvPr>
            <p:ph type="dt" sz="half" idx="10"/>
          </p:nvPr>
        </p:nvSpPr>
        <p:spPr>
          <a:ln/>
        </p:spPr>
        <p:txBody>
          <a:bodyPr/>
          <a:lstStyle>
            <a:lvl1pPr>
              <a:defRPr/>
            </a:lvl1pPr>
          </a:lstStyle>
          <a:p>
            <a:pPr>
              <a:defRPr/>
            </a:pPr>
            <a:endParaRPr lang="pt-BR"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pt-BR" altLang="en-US"/>
          </a:p>
        </p:txBody>
      </p:sp>
      <p:sp>
        <p:nvSpPr>
          <p:cNvPr id="9" name="Rectangle 6"/>
          <p:cNvSpPr>
            <a:spLocks noGrp="1" noChangeArrowheads="1"/>
          </p:cNvSpPr>
          <p:nvPr>
            <p:ph type="sldNum" sz="quarter" idx="12"/>
          </p:nvPr>
        </p:nvSpPr>
        <p:spPr>
          <a:ln/>
        </p:spPr>
        <p:txBody>
          <a:bodyPr/>
          <a:lstStyle>
            <a:lvl1pPr>
              <a:defRPr/>
            </a:lvl1pPr>
          </a:lstStyle>
          <a:p>
            <a:pPr>
              <a:defRPr/>
            </a:pPr>
            <a:fld id="{EBAC12C6-9138-48E2-AE03-258D57CF21F5}" type="slidenum">
              <a:rPr lang="pt-BR" altLang="en-US"/>
              <a:pPr>
                <a:defRPr/>
              </a:pPr>
              <a:t>‹nº›</a:t>
            </a:fld>
            <a:endParaRPr lang="pt-B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Rectangle 4"/>
          <p:cNvSpPr>
            <a:spLocks noGrp="1" noChangeArrowheads="1"/>
          </p:cNvSpPr>
          <p:nvPr>
            <p:ph type="dt" sz="half" idx="10"/>
          </p:nvPr>
        </p:nvSpPr>
        <p:spPr>
          <a:ln/>
        </p:spPr>
        <p:txBody>
          <a:bodyPr/>
          <a:lstStyle>
            <a:lvl1pPr>
              <a:defRPr/>
            </a:lvl1pPr>
          </a:lstStyle>
          <a:p>
            <a:pPr>
              <a:defRPr/>
            </a:pPr>
            <a:endParaRPr lang="pt-BR"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pt-BR" altLang="en-US"/>
          </a:p>
        </p:txBody>
      </p:sp>
      <p:sp>
        <p:nvSpPr>
          <p:cNvPr id="5" name="Rectangle 6"/>
          <p:cNvSpPr>
            <a:spLocks noGrp="1" noChangeArrowheads="1"/>
          </p:cNvSpPr>
          <p:nvPr>
            <p:ph type="sldNum" sz="quarter" idx="12"/>
          </p:nvPr>
        </p:nvSpPr>
        <p:spPr>
          <a:ln/>
        </p:spPr>
        <p:txBody>
          <a:bodyPr/>
          <a:lstStyle>
            <a:lvl1pPr>
              <a:defRPr/>
            </a:lvl1pPr>
          </a:lstStyle>
          <a:p>
            <a:pPr>
              <a:defRPr/>
            </a:pPr>
            <a:fld id="{3A585434-7B2C-4B8A-AE32-E1E7FAC6AE23}" type="slidenum">
              <a:rPr lang="pt-BR" altLang="en-US"/>
              <a:pPr>
                <a:defRPr/>
              </a:pPr>
              <a:t>‹nº›</a:t>
            </a:fld>
            <a:endParaRPr lang="pt-B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BR"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pt-BR" altLang="en-US"/>
          </a:p>
        </p:txBody>
      </p:sp>
      <p:sp>
        <p:nvSpPr>
          <p:cNvPr id="4" name="Rectangle 6"/>
          <p:cNvSpPr>
            <a:spLocks noGrp="1" noChangeArrowheads="1"/>
          </p:cNvSpPr>
          <p:nvPr>
            <p:ph type="sldNum" sz="quarter" idx="12"/>
          </p:nvPr>
        </p:nvSpPr>
        <p:spPr>
          <a:ln/>
        </p:spPr>
        <p:txBody>
          <a:bodyPr/>
          <a:lstStyle>
            <a:lvl1pPr>
              <a:defRPr/>
            </a:lvl1pPr>
          </a:lstStyle>
          <a:p>
            <a:pPr>
              <a:defRPr/>
            </a:pPr>
            <a:fld id="{606A0659-4232-4161-88CD-D594FAA1C7E8}" type="slidenum">
              <a:rPr lang="pt-BR" altLang="en-US"/>
              <a:pPr>
                <a:defRPr/>
              </a:pPr>
              <a:t>‹nº›</a:t>
            </a:fld>
            <a:endParaRPr lang="pt-B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a:t>Clique para editar o estilo do título mestre</a:t>
            </a: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Rectangle 4"/>
          <p:cNvSpPr>
            <a:spLocks noGrp="1" noChangeArrowheads="1"/>
          </p:cNvSpPr>
          <p:nvPr>
            <p:ph type="dt" sz="half" idx="10"/>
          </p:nvPr>
        </p:nvSpPr>
        <p:spPr>
          <a:ln/>
        </p:spPr>
        <p:txBody>
          <a:bodyPr/>
          <a:lstStyle>
            <a:lvl1pPr>
              <a:defRPr/>
            </a:lvl1pPr>
          </a:lstStyle>
          <a:p>
            <a:pPr>
              <a:defRPr/>
            </a:pPr>
            <a:endParaRPr lang="pt-BR"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pt-BR" altLang="en-US"/>
          </a:p>
        </p:txBody>
      </p:sp>
      <p:sp>
        <p:nvSpPr>
          <p:cNvPr id="7" name="Rectangle 6"/>
          <p:cNvSpPr>
            <a:spLocks noGrp="1" noChangeArrowheads="1"/>
          </p:cNvSpPr>
          <p:nvPr>
            <p:ph type="sldNum" sz="quarter" idx="12"/>
          </p:nvPr>
        </p:nvSpPr>
        <p:spPr>
          <a:ln/>
        </p:spPr>
        <p:txBody>
          <a:bodyPr/>
          <a:lstStyle>
            <a:lvl1pPr>
              <a:defRPr/>
            </a:lvl1pPr>
          </a:lstStyle>
          <a:p>
            <a:pPr>
              <a:defRPr/>
            </a:pPr>
            <a:fld id="{F7B36359-88A1-4419-A4E1-CA93F54C4955}" type="slidenum">
              <a:rPr lang="pt-BR" altLang="en-US"/>
              <a:pPr>
                <a:defRPr/>
              </a:pPr>
              <a:t>‹nº›</a:t>
            </a:fld>
            <a:endParaRPr lang="pt-B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a:t>Clique para editar o estilo do título mestre</a:t>
            </a: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Rectangle 4"/>
          <p:cNvSpPr>
            <a:spLocks noGrp="1" noChangeArrowheads="1"/>
          </p:cNvSpPr>
          <p:nvPr>
            <p:ph type="dt" sz="half" idx="10"/>
          </p:nvPr>
        </p:nvSpPr>
        <p:spPr>
          <a:ln/>
        </p:spPr>
        <p:txBody>
          <a:bodyPr/>
          <a:lstStyle>
            <a:lvl1pPr>
              <a:defRPr/>
            </a:lvl1pPr>
          </a:lstStyle>
          <a:p>
            <a:pPr>
              <a:defRPr/>
            </a:pPr>
            <a:endParaRPr lang="pt-BR"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pt-BR" altLang="en-US"/>
          </a:p>
        </p:txBody>
      </p:sp>
      <p:sp>
        <p:nvSpPr>
          <p:cNvPr id="7" name="Rectangle 6"/>
          <p:cNvSpPr>
            <a:spLocks noGrp="1" noChangeArrowheads="1"/>
          </p:cNvSpPr>
          <p:nvPr>
            <p:ph type="sldNum" sz="quarter" idx="12"/>
          </p:nvPr>
        </p:nvSpPr>
        <p:spPr>
          <a:ln/>
        </p:spPr>
        <p:txBody>
          <a:bodyPr/>
          <a:lstStyle>
            <a:lvl1pPr>
              <a:defRPr/>
            </a:lvl1pPr>
          </a:lstStyle>
          <a:p>
            <a:pPr>
              <a:defRPr/>
            </a:pPr>
            <a:fld id="{6E646572-15B2-4BD0-816D-38BA91D37738}" type="slidenum">
              <a:rPr lang="pt-BR" altLang="en-US"/>
              <a:pPr>
                <a:defRPr/>
              </a:pPr>
              <a:t>‹nº›</a:t>
            </a:fld>
            <a:endParaRPr lang="pt-B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BR" altLang="en-US"/>
              <a:t>Clique para editar o estilo do título mestre</a:t>
            </a:r>
          </a:p>
        </p:txBody>
      </p:sp>
      <p:sp>
        <p:nvSpPr>
          <p:cNvPr id="1027"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t-BR" altLang="en-US"/>
              <a:t>Clique para editar os estilos do texto mestre</a:t>
            </a:r>
          </a:p>
          <a:p>
            <a:pPr lvl="1"/>
            <a:r>
              <a:rPr lang="pt-BR" altLang="en-US"/>
              <a:t>Segundo nível</a:t>
            </a:r>
          </a:p>
          <a:p>
            <a:pPr lvl="2"/>
            <a:r>
              <a:rPr lang="pt-BR" altLang="en-US"/>
              <a:t>Terceiro nível</a:t>
            </a:r>
          </a:p>
          <a:p>
            <a:pPr lvl="3"/>
            <a:r>
              <a:rPr lang="pt-BR" altLang="en-US"/>
              <a:t>Quarto nível</a:t>
            </a:r>
          </a:p>
          <a:p>
            <a:pPr lvl="4"/>
            <a:r>
              <a:rPr lang="pt-BR" altLang="en-US"/>
              <a:t>Quinto nível</a:t>
            </a:r>
          </a:p>
        </p:txBody>
      </p:sp>
      <p:sp>
        <p:nvSpPr>
          <p:cNvPr id="32772"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100000"/>
              </a:lnSpc>
              <a:spcBef>
                <a:spcPct val="0"/>
              </a:spcBef>
              <a:buClrTx/>
              <a:buSzTx/>
              <a:buFontTx/>
              <a:buNone/>
              <a:defRPr sz="1200" u="none">
                <a:latin typeface="+mj-lt"/>
              </a:defRPr>
            </a:lvl1pPr>
          </a:lstStyle>
          <a:p>
            <a:pPr>
              <a:defRPr/>
            </a:pPr>
            <a:endParaRPr lang="pt-BR" altLang="en-US"/>
          </a:p>
        </p:txBody>
      </p:sp>
      <p:sp>
        <p:nvSpPr>
          <p:cNvPr id="32773"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lnSpc>
                <a:spcPct val="100000"/>
              </a:lnSpc>
              <a:spcBef>
                <a:spcPct val="0"/>
              </a:spcBef>
              <a:buClrTx/>
              <a:buSzTx/>
              <a:buFontTx/>
              <a:buNone/>
              <a:defRPr sz="1200" u="none">
                <a:latin typeface="+mj-lt"/>
              </a:defRPr>
            </a:lvl1pPr>
          </a:lstStyle>
          <a:p>
            <a:pPr>
              <a:defRPr/>
            </a:pPr>
            <a:endParaRPr lang="pt-BR" altLang="en-US"/>
          </a:p>
        </p:txBody>
      </p:sp>
      <p:sp>
        <p:nvSpPr>
          <p:cNvPr id="32774"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spcBef>
                <a:spcPct val="0"/>
              </a:spcBef>
              <a:buClrTx/>
              <a:buSzTx/>
              <a:buFontTx/>
              <a:buNone/>
              <a:defRPr sz="1200" u="none">
                <a:latin typeface="+mj-lt"/>
              </a:defRPr>
            </a:lvl1pPr>
          </a:lstStyle>
          <a:p>
            <a:pPr>
              <a:defRPr/>
            </a:pPr>
            <a:fld id="{ACBF7234-9BF0-449E-9EF1-73E0A647417A}" type="slidenum">
              <a:rPr lang="pt-BR" altLang="en-US"/>
              <a:pPr>
                <a:defRPr/>
              </a:pPr>
              <a:t>‹nº›</a:t>
            </a:fld>
            <a:endParaRPr lang="pt-BR" altLang="en-US"/>
          </a:p>
        </p:txBody>
      </p:sp>
      <p:sp>
        <p:nvSpPr>
          <p:cNvPr id="1031" name="Freeform 7"/>
          <p:cNvSpPr>
            <a:spLocks noChangeArrowheads="1"/>
          </p:cNvSpPr>
          <p:nvPr/>
        </p:nvSpPr>
        <p:spPr bwMode="auto">
          <a:xfrm>
            <a:off x="381000" y="228600"/>
            <a:ext cx="8229600" cy="60960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endParaRPr lang="pt-BR"/>
          </a:p>
        </p:txBody>
      </p:sp>
      <p:sp>
        <p:nvSpPr>
          <p:cNvPr id="1032" name="Line 8"/>
          <p:cNvSpPr>
            <a:spLocks noChangeShapeType="1"/>
          </p:cNvSpPr>
          <p:nvPr/>
        </p:nvSpPr>
        <p:spPr bwMode="auto">
          <a:xfrm>
            <a:off x="457200" y="6172200"/>
            <a:ext cx="8229600" cy="0"/>
          </a:xfrm>
          <a:prstGeom prst="line">
            <a:avLst/>
          </a:prstGeom>
          <a:noFill/>
          <a:ln w="19050">
            <a:solidFill>
              <a:schemeClr val="accent1"/>
            </a:solidFill>
            <a:round/>
            <a:headEnd/>
            <a:tailEnd/>
          </a:ln>
        </p:spPr>
        <p:txBody>
          <a:bodyPr/>
          <a:lstStyle/>
          <a:p>
            <a:endParaRPr lang="pt-BR"/>
          </a:p>
        </p:txBody>
      </p:sp>
    </p:spTree>
  </p:cSld>
  <p:clrMap bg1="lt1" tx1="dk1" bg2="lt2" tx2="dk2" accent1="accent1" accent2="accent2" accent3="accent3" accent4="accent4" accent5="accent5" accent6="accent6" hlink="hlink" folHlink="folHlink"/>
  <p:sldLayoutIdLst>
    <p:sldLayoutId id="2147483885" r:id="rId1"/>
    <p:sldLayoutId id="2147483874" r:id="rId2"/>
    <p:sldLayoutId id="2147483875" r:id="rId3"/>
    <p:sldLayoutId id="2147483876" r:id="rId4"/>
    <p:sldLayoutId id="2147483877" r:id="rId5"/>
    <p:sldLayoutId id="2147483878" r:id="rId6"/>
    <p:sldLayoutId id="2147483879" r:id="rId7"/>
    <p:sldLayoutId id="2147483880" r:id="rId8"/>
    <p:sldLayoutId id="2147483881" r:id="rId9"/>
    <p:sldLayoutId id="2147483882" r:id="rId10"/>
    <p:sldLayoutId id="2147483883" r:id="rId11"/>
    <p:sldLayoutId id="2147483884" r:id="rId12"/>
  </p:sldLayoutIdLst>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defRPr>
      </a:lvl2pPr>
      <a:lvl3pPr algn="l" rtl="0" eaLnBrk="0" fontAlgn="base" hangingPunct="0">
        <a:spcBef>
          <a:spcPct val="0"/>
        </a:spcBef>
        <a:spcAft>
          <a:spcPct val="0"/>
        </a:spcAft>
        <a:defRPr sz="4200">
          <a:solidFill>
            <a:schemeClr val="tx2"/>
          </a:solidFill>
          <a:latin typeface="Garamond" pitchFamily="18" charset="0"/>
        </a:defRPr>
      </a:lvl3pPr>
      <a:lvl4pPr algn="l" rtl="0" eaLnBrk="0" fontAlgn="base" hangingPunct="0">
        <a:spcBef>
          <a:spcPct val="0"/>
        </a:spcBef>
        <a:spcAft>
          <a:spcPct val="0"/>
        </a:spcAft>
        <a:defRPr sz="4200">
          <a:solidFill>
            <a:schemeClr val="tx2"/>
          </a:solidFill>
          <a:latin typeface="Garamond" pitchFamily="18" charset="0"/>
        </a:defRPr>
      </a:lvl4pPr>
      <a:lvl5pPr algn="l" rtl="0" eaLnBrk="0" fontAlgn="base" hangingPunct="0">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fdrumondmoura@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p:txBody>
          <a:bodyPr/>
          <a:lstStyle/>
          <a:p>
            <a:pPr algn="ctr" eaLnBrk="1" hangingPunct="1"/>
            <a:r>
              <a:rPr lang="pt-BR" sz="5400" b="1" dirty="0"/>
              <a:t>O processo grupal segundo </a:t>
            </a:r>
            <a:r>
              <a:rPr lang="pt-BR" sz="5400" b="1" dirty="0" err="1"/>
              <a:t>Pichon</a:t>
            </a:r>
            <a:r>
              <a:rPr lang="pt-BR" sz="5400" b="1" dirty="0"/>
              <a:t> </a:t>
            </a:r>
            <a:r>
              <a:rPr lang="pt-BR" sz="5400" b="1" dirty="0" err="1"/>
              <a:t>Rivière</a:t>
            </a:r>
            <a:endParaRPr lang="pt-BR" sz="5400" b="1" dirty="0"/>
          </a:p>
        </p:txBody>
      </p:sp>
      <p:sp>
        <p:nvSpPr>
          <p:cNvPr id="3075" name="Rectangle 5"/>
          <p:cNvSpPr>
            <a:spLocks noGrp="1" noChangeArrowheads="1"/>
          </p:cNvSpPr>
          <p:nvPr>
            <p:ph type="subTitle" idx="1"/>
          </p:nvPr>
        </p:nvSpPr>
        <p:spPr>
          <a:xfrm>
            <a:off x="683569" y="4077072"/>
            <a:ext cx="7854006" cy="1276604"/>
          </a:xfrm>
        </p:spPr>
        <p:txBody>
          <a:bodyPr/>
          <a:lstStyle/>
          <a:p>
            <a:pPr algn="r" eaLnBrk="1" hangingPunct="1">
              <a:lnSpc>
                <a:spcPct val="90000"/>
              </a:lnSpc>
            </a:pPr>
            <a:r>
              <a:rPr lang="pt-BR" sz="2000" b="1" dirty="0"/>
              <a:t>Francisco Drumond Marcondes de Moura</a:t>
            </a:r>
          </a:p>
          <a:p>
            <a:pPr algn="r" eaLnBrk="1" hangingPunct="1">
              <a:lnSpc>
                <a:spcPct val="90000"/>
              </a:lnSpc>
            </a:pPr>
            <a:r>
              <a:rPr lang="pt-BR" sz="2000" b="1" dirty="0"/>
              <a:t>CEPAS</a:t>
            </a:r>
          </a:p>
          <a:p>
            <a:pPr algn="r" eaLnBrk="1" hangingPunct="1">
              <a:lnSpc>
                <a:spcPct val="90000"/>
              </a:lnSpc>
            </a:pPr>
            <a:r>
              <a:rPr lang="pt-BR" sz="2000" b="1" dirty="0"/>
              <a:t>Centro de Estudos e Pesquisas Aníbal Silveira</a:t>
            </a:r>
          </a:p>
          <a:p>
            <a:pPr algn="r" eaLnBrk="1" hangingPunct="1">
              <a:lnSpc>
                <a:spcPct val="90000"/>
              </a:lnSpc>
            </a:pPr>
            <a:r>
              <a:rPr lang="pt-BR" sz="2000" b="1" dirty="0" err="1">
                <a:solidFill>
                  <a:schemeClr val="accent6"/>
                </a:solidFill>
              </a:rPr>
              <a:t>www.anibalsilveira.org</a:t>
            </a:r>
            <a:endParaRPr lang="pt-BR" sz="2000" b="1" dirty="0">
              <a:solidFill>
                <a:schemeClr val="accent6"/>
              </a:solidFill>
            </a:endParaRPr>
          </a:p>
          <a:p>
            <a:pPr algn="r" eaLnBrk="1" hangingPunct="1">
              <a:lnSpc>
                <a:spcPct val="90000"/>
              </a:lnSpc>
            </a:pPr>
            <a:r>
              <a:rPr lang="pt-BR" sz="2000" b="1" dirty="0" err="1">
                <a:hlinkClick r:id="rId2"/>
              </a:rPr>
              <a:t>fdrumondmoura@gmail.com</a:t>
            </a:r>
            <a:endParaRPr lang="pt-BR" sz="2000" b="1" dirty="0"/>
          </a:p>
          <a:p>
            <a:pPr eaLnBrk="1" hangingPunct="1">
              <a:lnSpc>
                <a:spcPct val="90000"/>
              </a:lnSpc>
            </a:pPr>
            <a:endParaRPr lang="pt-BR" sz="3600" b="1"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2AD9D4AB-CFC1-3AA3-0981-9A1A2C245DBD}"/>
              </a:ext>
            </a:extLst>
          </p:cNvPr>
          <p:cNvSpPr>
            <a:spLocks noGrp="1" noRot="1" noChangeArrowheads="1"/>
          </p:cNvSpPr>
          <p:nvPr>
            <p:ph type="title" idx="4294967295"/>
          </p:nvPr>
        </p:nvSpPr>
        <p:spPr>
          <a:xfrm>
            <a:off x="457200" y="0"/>
            <a:ext cx="8229600" cy="1412874"/>
          </a:xfrm>
        </p:spPr>
        <p:txBody>
          <a:bodyPr anchor="ctr"/>
          <a:lstStyle/>
          <a:p>
            <a:pPr algn="ctr" eaLnBrk="1" hangingPunct="1">
              <a:defRPr/>
            </a:pPr>
            <a:r>
              <a:rPr lang="pt-BR" sz="4000" b="1" dirty="0">
                <a:solidFill>
                  <a:srgbClr val="C00000"/>
                </a:solidFill>
                <a:effectLst>
                  <a:outerShdw blurRad="38100" dist="38100" dir="2700000" algn="tl">
                    <a:srgbClr val="C0C0C0"/>
                  </a:outerShdw>
                </a:effectLst>
              </a:rPr>
              <a:t>Tipos de lideranças grupais I</a:t>
            </a:r>
          </a:p>
        </p:txBody>
      </p:sp>
      <p:sp>
        <p:nvSpPr>
          <p:cNvPr id="13315" name="Rectangle 3">
            <a:extLst>
              <a:ext uri="{FF2B5EF4-FFF2-40B4-BE49-F238E27FC236}">
                <a16:creationId xmlns:a16="http://schemas.microsoft.com/office/drawing/2014/main" id="{4320760A-74C7-55D2-607B-3ACAB9BD4ED0}"/>
              </a:ext>
            </a:extLst>
          </p:cNvPr>
          <p:cNvSpPr>
            <a:spLocks noGrp="1" noRot="1" noChangeArrowheads="1"/>
          </p:cNvSpPr>
          <p:nvPr>
            <p:ph type="body" idx="4294967295"/>
          </p:nvPr>
        </p:nvSpPr>
        <p:spPr>
          <a:xfrm>
            <a:off x="457200" y="1124744"/>
            <a:ext cx="8229600" cy="5006181"/>
          </a:xfrm>
        </p:spPr>
        <p:txBody>
          <a:bodyPr/>
          <a:lstStyle/>
          <a:p>
            <a:pPr marL="0" indent="0">
              <a:buFont typeface="Wingdings" panose="05000000000000000000" pitchFamily="2" charset="2"/>
              <a:buNone/>
            </a:pPr>
            <a:r>
              <a:rPr lang="pt-BR" altLang="pt-BR" sz="2400" dirty="0"/>
              <a:t>	</a:t>
            </a:r>
          </a:p>
          <a:p>
            <a:pPr marL="0" indent="0" algn="just">
              <a:buFont typeface="Wingdings" panose="05000000000000000000" pitchFamily="2" charset="2"/>
              <a:buNone/>
            </a:pPr>
            <a:r>
              <a:rPr lang="pt-BR" altLang="pt-BR" sz="3200" dirty="0"/>
              <a:t>Há quatro tipos de lideranças grupais. A liderança autocrática utiliza uma técnica diretiva e rígida e, com isto, favorece um estereótipo de dependência e de resistência à mudança. Uma característica marcante é a sua incapacidade de discriminação entre papel e pessoa, confundindo-se a si mesmo com grupo. Seu nível de urgência atua como fator de paralisação da tarefa</a:t>
            </a:r>
            <a:r>
              <a:rPr lang="pt-BR" altLang="pt-BR" sz="2400" dirty="0"/>
              <a:t>.  </a:t>
            </a:r>
          </a:p>
        </p:txBody>
      </p:sp>
      <p:cxnSp>
        <p:nvCxnSpPr>
          <p:cNvPr id="13316" name="Conector de seta reta 4">
            <a:extLst>
              <a:ext uri="{FF2B5EF4-FFF2-40B4-BE49-F238E27FC236}">
                <a16:creationId xmlns:a16="http://schemas.microsoft.com/office/drawing/2014/main" id="{D4CAD087-1BCE-9CF1-A4B9-D6F78ECA6C6B}"/>
              </a:ext>
            </a:extLst>
          </p:cNvPr>
          <p:cNvCxnSpPr>
            <a:cxnSpLocks noChangeShapeType="1"/>
          </p:cNvCxnSpPr>
          <p:nvPr/>
        </p:nvCxnSpPr>
        <p:spPr bwMode="auto">
          <a:xfrm>
            <a:off x="2428875" y="3857625"/>
            <a:ext cx="214313" cy="158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cxnSp>
        <p:nvCxnSpPr>
          <p:cNvPr id="13317" name="Conector de seta reta 6">
            <a:extLst>
              <a:ext uri="{FF2B5EF4-FFF2-40B4-BE49-F238E27FC236}">
                <a16:creationId xmlns:a16="http://schemas.microsoft.com/office/drawing/2014/main" id="{3C3A84AC-F678-8DF0-1862-8C4CD4278DC8}"/>
              </a:ext>
            </a:extLst>
          </p:cNvPr>
          <p:cNvCxnSpPr>
            <a:cxnSpLocks noChangeShapeType="1"/>
          </p:cNvCxnSpPr>
          <p:nvPr/>
        </p:nvCxnSpPr>
        <p:spPr bwMode="auto">
          <a:xfrm>
            <a:off x="2643188" y="3857625"/>
            <a:ext cx="214312" cy="158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rrowheads="1"/>
          </p:cNvSpPr>
          <p:nvPr>
            <p:ph type="title" idx="4294967295"/>
          </p:nvPr>
        </p:nvSpPr>
        <p:spPr>
          <a:xfrm>
            <a:off x="395288" y="333375"/>
            <a:ext cx="8229600" cy="791369"/>
          </a:xfrm>
        </p:spPr>
        <p:txBody>
          <a:bodyPr anchor="ctr"/>
          <a:lstStyle/>
          <a:p>
            <a:pPr algn="ctr" eaLnBrk="1" hangingPunct="1">
              <a:defRPr/>
            </a:pPr>
            <a:r>
              <a:rPr lang="pt-BR" sz="4000" b="1" dirty="0">
                <a:solidFill>
                  <a:srgbClr val="C00000"/>
                </a:solidFill>
                <a:effectLst>
                  <a:outerShdw blurRad="38100" dist="38100" dir="2700000" algn="tl">
                    <a:srgbClr val="C0C0C0"/>
                  </a:outerShdw>
                </a:effectLst>
              </a:rPr>
              <a:t>Tipos de lideranças II</a:t>
            </a:r>
          </a:p>
        </p:txBody>
      </p:sp>
      <p:sp>
        <p:nvSpPr>
          <p:cNvPr id="33795" name="Rectangle 3"/>
          <p:cNvSpPr>
            <a:spLocks noGrp="1" noRot="1" noChangeArrowheads="1"/>
          </p:cNvSpPr>
          <p:nvPr>
            <p:ph type="body" idx="4294967295"/>
          </p:nvPr>
        </p:nvSpPr>
        <p:spPr>
          <a:xfrm>
            <a:off x="457200" y="836712"/>
            <a:ext cx="8229600" cy="5294213"/>
          </a:xfrm>
        </p:spPr>
        <p:txBody>
          <a:bodyPr/>
          <a:lstStyle/>
          <a:p>
            <a:pPr marL="0" indent="0">
              <a:buFont typeface="Wingdings" pitchFamily="2" charset="2"/>
              <a:buNone/>
              <a:defRPr/>
            </a:pPr>
            <a:r>
              <a:rPr lang="pt-BR" sz="2400" dirty="0"/>
              <a:t>	</a:t>
            </a:r>
          </a:p>
          <a:p>
            <a:pPr algn="just">
              <a:defRPr/>
            </a:pPr>
            <a:r>
              <a:rPr lang="pt-BR" sz="2400" dirty="0"/>
              <a:t>A coordenação democrática estabelece uma fluidez entre </a:t>
            </a:r>
            <a:r>
              <a:rPr lang="pt-BR" sz="2400" dirty="0" err="1"/>
              <a:t>coordenador-lider-grupo</a:t>
            </a:r>
            <a:r>
              <a:rPr lang="pt-BR" sz="2400" dirty="0"/>
              <a:t>. Todos compartilham de forma construtiva as </a:t>
            </a:r>
            <a:r>
              <a:rPr lang="pt-BR" sz="2400" dirty="0" err="1"/>
              <a:t>idéias</a:t>
            </a:r>
            <a:r>
              <a:rPr lang="pt-BR" sz="2400" dirty="0"/>
              <a:t>, reservando ao coordenador o papel de assinalar as dificuldades do grupo.</a:t>
            </a:r>
          </a:p>
          <a:p>
            <a:pPr algn="just">
              <a:defRPr/>
            </a:pPr>
            <a:r>
              <a:rPr lang="pt-BR" sz="2400" dirty="0"/>
              <a:t>A coordenação </a:t>
            </a:r>
            <a:r>
              <a:rPr lang="pt-BR" sz="2400" i="1" dirty="0"/>
              <a:t>laissez-faire </a:t>
            </a:r>
            <a:r>
              <a:rPr lang="pt-BR" sz="2400" dirty="0"/>
              <a:t>delega ao grupo sua </a:t>
            </a:r>
            <a:r>
              <a:rPr lang="pt-BR" sz="2400" dirty="0" err="1"/>
              <a:t>autoestruturação</a:t>
            </a:r>
            <a:r>
              <a:rPr lang="pt-BR" sz="2400" dirty="0"/>
              <a:t> e assume só parcialmente a função de análise da situação e orientação da ação. </a:t>
            </a:r>
          </a:p>
          <a:p>
            <a:pPr algn="just">
              <a:defRPr/>
            </a:pPr>
            <a:r>
              <a:rPr lang="pt-BR" sz="2400" dirty="0"/>
              <a:t>A liderança demagógica tem como característica marcante a impostura, possui uma estrutura autocrática, mas assume uma aparência democrática. A coordenação autocrática utiliza uma técnica diretiva e rígida e, com isto, favorece um estereótipo de dependência e de resistência à mudança.</a:t>
            </a:r>
          </a:p>
        </p:txBody>
      </p:sp>
      <p:cxnSp>
        <p:nvCxnSpPr>
          <p:cNvPr id="13316" name="Conector de seta reta 4"/>
          <p:cNvCxnSpPr>
            <a:cxnSpLocks noChangeShapeType="1"/>
          </p:cNvCxnSpPr>
          <p:nvPr/>
        </p:nvCxnSpPr>
        <p:spPr bwMode="auto">
          <a:xfrm>
            <a:off x="2428875" y="3857625"/>
            <a:ext cx="214313" cy="1588"/>
          </a:xfrm>
          <a:prstGeom prst="straightConnector1">
            <a:avLst/>
          </a:prstGeom>
          <a:noFill/>
          <a:ln w="9525" algn="ctr">
            <a:noFill/>
            <a:round/>
            <a:headEnd/>
            <a:tailEnd type="arrow" w="med" len="med"/>
          </a:ln>
        </p:spPr>
      </p:cxnSp>
      <p:cxnSp>
        <p:nvCxnSpPr>
          <p:cNvPr id="13317" name="Conector de seta reta 6"/>
          <p:cNvCxnSpPr>
            <a:cxnSpLocks noChangeShapeType="1"/>
          </p:cNvCxnSpPr>
          <p:nvPr/>
        </p:nvCxnSpPr>
        <p:spPr bwMode="auto">
          <a:xfrm>
            <a:off x="2643188" y="3857625"/>
            <a:ext cx="214312" cy="1588"/>
          </a:xfrm>
          <a:prstGeom prst="straightConnector1">
            <a:avLst/>
          </a:prstGeom>
          <a:noFill/>
          <a:ln w="9525" algn="ctr">
            <a:noFill/>
            <a:round/>
            <a:headEnd/>
            <a:tailEnd type="arrow" w="med" len="med"/>
          </a:ln>
        </p:spPr>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85EB5930-E4BC-E195-0B58-EF40E3A71C2E}"/>
              </a:ext>
            </a:extLst>
          </p:cNvPr>
          <p:cNvSpPr>
            <a:spLocks noGrp="1" noRot="1" noChangeArrowheads="1"/>
          </p:cNvSpPr>
          <p:nvPr>
            <p:ph type="title" idx="4294967295"/>
          </p:nvPr>
        </p:nvSpPr>
        <p:spPr/>
        <p:txBody>
          <a:bodyPr anchor="ctr"/>
          <a:lstStyle/>
          <a:p>
            <a:pPr algn="ctr" eaLnBrk="1" hangingPunct="1">
              <a:defRPr/>
            </a:pPr>
            <a:r>
              <a:rPr lang="pt-BR" sz="4000" b="1" dirty="0">
                <a:solidFill>
                  <a:srgbClr val="C00000"/>
                </a:solidFill>
                <a:effectLst>
                  <a:outerShdw blurRad="38100" dist="38100" dir="2700000" algn="tl">
                    <a:srgbClr val="C0C0C0"/>
                  </a:outerShdw>
                </a:effectLst>
              </a:rPr>
              <a:t>Papéis no Grupo Operativo I</a:t>
            </a:r>
          </a:p>
        </p:txBody>
      </p:sp>
      <p:sp>
        <p:nvSpPr>
          <p:cNvPr id="33795" name="Rectangle 3">
            <a:extLst>
              <a:ext uri="{FF2B5EF4-FFF2-40B4-BE49-F238E27FC236}">
                <a16:creationId xmlns:a16="http://schemas.microsoft.com/office/drawing/2014/main" id="{4906FC59-6452-E6D3-C731-C5C27CB432D2}"/>
              </a:ext>
            </a:extLst>
          </p:cNvPr>
          <p:cNvSpPr>
            <a:spLocks noGrp="1" noRot="1" noChangeArrowheads="1"/>
          </p:cNvSpPr>
          <p:nvPr>
            <p:ph type="body" idx="4294967295"/>
          </p:nvPr>
        </p:nvSpPr>
        <p:spPr>
          <a:xfrm>
            <a:off x="457200" y="1268760"/>
            <a:ext cx="8229600" cy="4862165"/>
          </a:xfrm>
        </p:spPr>
        <p:txBody>
          <a:bodyPr/>
          <a:lstStyle/>
          <a:p>
            <a:pPr marL="0" indent="0">
              <a:buFont typeface="Wingdings" panose="05000000000000000000" pitchFamily="2" charset="2"/>
              <a:buNone/>
              <a:defRPr/>
            </a:pPr>
            <a:r>
              <a:rPr lang="pt-BR" sz="2400" dirty="0"/>
              <a:t>	</a:t>
            </a:r>
          </a:p>
          <a:p>
            <a:pPr>
              <a:defRPr/>
            </a:pPr>
            <a:r>
              <a:rPr lang="pt-BR" sz="2400" dirty="0"/>
              <a:t>Os quatro papéis principais que ocorrem no processo grupal são: porta voz, sabotador, bode expiatório e líder.</a:t>
            </a:r>
          </a:p>
          <a:p>
            <a:pPr>
              <a:defRPr/>
            </a:pPr>
            <a:endParaRPr lang="pt-BR" sz="2400" dirty="0"/>
          </a:p>
          <a:p>
            <a:pPr>
              <a:defRPr/>
            </a:pPr>
            <a:r>
              <a:rPr lang="pt-BR" sz="2400" dirty="0"/>
              <a:t>O porta voz é o depositário da ansiedade grupal, denunciando o acontecer grupal, as fantasias que o move, as ansiedades e necessidades da totalidade do grupo, não fala por si, mas por todos, expressando-se de diversas maneiras (palavras, atos , silêncios). Enuncia sempre uma situação que é um produto da dinâmica grupal. Este é um emergente qualificado para denunciar o que está impedindo a tarefa. </a:t>
            </a:r>
          </a:p>
        </p:txBody>
      </p:sp>
      <p:cxnSp>
        <p:nvCxnSpPr>
          <p:cNvPr id="10244" name="Conector de seta reta 4">
            <a:extLst>
              <a:ext uri="{FF2B5EF4-FFF2-40B4-BE49-F238E27FC236}">
                <a16:creationId xmlns:a16="http://schemas.microsoft.com/office/drawing/2014/main" id="{0979B1C5-0FF2-07BA-F0A5-ECA9660C4A11}"/>
              </a:ext>
            </a:extLst>
          </p:cNvPr>
          <p:cNvCxnSpPr>
            <a:cxnSpLocks noChangeShapeType="1"/>
          </p:cNvCxnSpPr>
          <p:nvPr/>
        </p:nvCxnSpPr>
        <p:spPr bwMode="auto">
          <a:xfrm>
            <a:off x="2428875" y="3857625"/>
            <a:ext cx="214313" cy="158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cxnSp>
        <p:nvCxnSpPr>
          <p:cNvPr id="10245" name="Conector de seta reta 6">
            <a:extLst>
              <a:ext uri="{FF2B5EF4-FFF2-40B4-BE49-F238E27FC236}">
                <a16:creationId xmlns:a16="http://schemas.microsoft.com/office/drawing/2014/main" id="{29E18BB6-5861-4A64-DA89-F596EB33FA3E}"/>
              </a:ext>
            </a:extLst>
          </p:cNvPr>
          <p:cNvCxnSpPr>
            <a:cxnSpLocks noChangeShapeType="1"/>
          </p:cNvCxnSpPr>
          <p:nvPr/>
        </p:nvCxnSpPr>
        <p:spPr bwMode="auto">
          <a:xfrm>
            <a:off x="2643188" y="3857625"/>
            <a:ext cx="214312" cy="158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574A1816-FC72-829D-6D67-F90C038A202E}"/>
              </a:ext>
            </a:extLst>
          </p:cNvPr>
          <p:cNvSpPr>
            <a:spLocks noGrp="1" noRot="1" noChangeArrowheads="1"/>
          </p:cNvSpPr>
          <p:nvPr>
            <p:ph type="title" idx="4294967295"/>
          </p:nvPr>
        </p:nvSpPr>
        <p:spPr/>
        <p:txBody>
          <a:bodyPr anchor="ctr"/>
          <a:lstStyle/>
          <a:p>
            <a:pPr algn="ctr" eaLnBrk="1" hangingPunct="1">
              <a:defRPr/>
            </a:pPr>
            <a:r>
              <a:rPr lang="pt-BR" sz="4000" b="1" dirty="0">
                <a:solidFill>
                  <a:srgbClr val="C00000"/>
                </a:solidFill>
                <a:effectLst>
                  <a:outerShdw blurRad="38100" dist="38100" dir="2700000" algn="tl">
                    <a:srgbClr val="C0C0C0"/>
                  </a:outerShdw>
                </a:effectLst>
              </a:rPr>
              <a:t>Papéis no Grupo Operativo II</a:t>
            </a:r>
          </a:p>
        </p:txBody>
      </p:sp>
      <p:sp>
        <p:nvSpPr>
          <p:cNvPr id="33795" name="Rectangle 3">
            <a:extLst>
              <a:ext uri="{FF2B5EF4-FFF2-40B4-BE49-F238E27FC236}">
                <a16:creationId xmlns:a16="http://schemas.microsoft.com/office/drawing/2014/main" id="{8B66E1CB-DA86-D1D5-0B3D-205C946A271E}"/>
              </a:ext>
            </a:extLst>
          </p:cNvPr>
          <p:cNvSpPr>
            <a:spLocks noGrp="1" noRot="1" noChangeArrowheads="1"/>
          </p:cNvSpPr>
          <p:nvPr>
            <p:ph type="body" idx="4294967295"/>
          </p:nvPr>
        </p:nvSpPr>
        <p:spPr>
          <a:xfrm>
            <a:off x="457200" y="908050"/>
            <a:ext cx="8229600" cy="5222875"/>
          </a:xfrm>
        </p:spPr>
        <p:txBody>
          <a:bodyPr/>
          <a:lstStyle/>
          <a:p>
            <a:pPr marL="0" indent="0">
              <a:buFont typeface="Wingdings" panose="05000000000000000000" pitchFamily="2" charset="2"/>
              <a:buNone/>
              <a:defRPr/>
            </a:pPr>
            <a:r>
              <a:rPr lang="pt-BR" sz="2400" dirty="0"/>
              <a:t>	</a:t>
            </a:r>
          </a:p>
          <a:p>
            <a:pPr>
              <a:defRPr/>
            </a:pPr>
            <a:r>
              <a:rPr lang="pt-BR" sz="3200" dirty="0"/>
              <a:t>O sabotador é o depositário das forças que se opõem à tarefa no interior do grupo, sendo o líder da resistência à mudança. </a:t>
            </a:r>
          </a:p>
          <a:p>
            <a:pPr>
              <a:defRPr/>
            </a:pPr>
            <a:r>
              <a:rPr lang="pt-BR" sz="3200" dirty="0"/>
              <a:t>O bode expiatório é o depositário de todas as dificuldades do grupo e culpado por cada um de seus fracassos. </a:t>
            </a:r>
          </a:p>
          <a:p>
            <a:pPr>
              <a:defRPr/>
            </a:pPr>
            <a:r>
              <a:rPr lang="pt-BR" sz="3200" dirty="0"/>
              <a:t>O líder é o depositário de aspectos positivos do grupo.</a:t>
            </a:r>
          </a:p>
        </p:txBody>
      </p:sp>
      <p:cxnSp>
        <p:nvCxnSpPr>
          <p:cNvPr id="11268" name="Conector de seta reta 4">
            <a:extLst>
              <a:ext uri="{FF2B5EF4-FFF2-40B4-BE49-F238E27FC236}">
                <a16:creationId xmlns:a16="http://schemas.microsoft.com/office/drawing/2014/main" id="{8140B851-BB2F-AB0F-5D0B-93DB6A1A158D}"/>
              </a:ext>
            </a:extLst>
          </p:cNvPr>
          <p:cNvCxnSpPr>
            <a:cxnSpLocks noChangeShapeType="1"/>
          </p:cNvCxnSpPr>
          <p:nvPr/>
        </p:nvCxnSpPr>
        <p:spPr bwMode="auto">
          <a:xfrm>
            <a:off x="2428875" y="3857625"/>
            <a:ext cx="214313" cy="158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cxnSp>
        <p:nvCxnSpPr>
          <p:cNvPr id="11269" name="Conector de seta reta 6">
            <a:extLst>
              <a:ext uri="{FF2B5EF4-FFF2-40B4-BE49-F238E27FC236}">
                <a16:creationId xmlns:a16="http://schemas.microsoft.com/office/drawing/2014/main" id="{98AA766F-6399-ACD2-48ED-A9C94F9453B7}"/>
              </a:ext>
            </a:extLst>
          </p:cNvPr>
          <p:cNvCxnSpPr>
            <a:cxnSpLocks noChangeShapeType="1"/>
          </p:cNvCxnSpPr>
          <p:nvPr/>
        </p:nvCxnSpPr>
        <p:spPr bwMode="auto">
          <a:xfrm>
            <a:off x="2643188" y="3857625"/>
            <a:ext cx="214312" cy="158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4158798C-A8DD-BA74-2F0C-7207B76FFC05}"/>
              </a:ext>
            </a:extLst>
          </p:cNvPr>
          <p:cNvSpPr>
            <a:spLocks noGrp="1" noRot="1" noChangeArrowheads="1"/>
          </p:cNvSpPr>
          <p:nvPr>
            <p:ph type="title" idx="4294967295"/>
          </p:nvPr>
        </p:nvSpPr>
        <p:spPr>
          <a:xfrm>
            <a:off x="395288" y="333375"/>
            <a:ext cx="8229600" cy="1139825"/>
          </a:xfrm>
        </p:spPr>
        <p:txBody>
          <a:bodyPr anchor="ctr"/>
          <a:lstStyle/>
          <a:p>
            <a:pPr algn="ctr" eaLnBrk="1" hangingPunct="1">
              <a:defRPr/>
            </a:pPr>
            <a:r>
              <a:rPr lang="pt-BR" sz="4000" b="1" dirty="0">
                <a:solidFill>
                  <a:srgbClr val="C00000"/>
                </a:solidFill>
                <a:effectLst>
                  <a:outerShdw blurRad="38100" dist="38100" dir="2700000" algn="tl">
                    <a:srgbClr val="C0C0C0"/>
                  </a:outerShdw>
                </a:effectLst>
              </a:rPr>
              <a:t>Dinâmica do processo grupal</a:t>
            </a:r>
          </a:p>
        </p:txBody>
      </p:sp>
      <p:sp>
        <p:nvSpPr>
          <p:cNvPr id="15363" name="Rectangle 3">
            <a:extLst>
              <a:ext uri="{FF2B5EF4-FFF2-40B4-BE49-F238E27FC236}">
                <a16:creationId xmlns:a16="http://schemas.microsoft.com/office/drawing/2014/main" id="{DAF0FDC2-895A-591F-7A5D-C028B576F0B7}"/>
              </a:ext>
            </a:extLst>
          </p:cNvPr>
          <p:cNvSpPr>
            <a:spLocks noGrp="1" noRot="1" noChangeArrowheads="1"/>
          </p:cNvSpPr>
          <p:nvPr>
            <p:ph type="body" idx="4294967295"/>
          </p:nvPr>
        </p:nvSpPr>
        <p:spPr>
          <a:xfrm>
            <a:off x="457200" y="908050"/>
            <a:ext cx="8229600" cy="5222875"/>
          </a:xfrm>
        </p:spPr>
        <p:txBody>
          <a:bodyPr/>
          <a:lstStyle/>
          <a:p>
            <a:pPr marL="0" indent="0">
              <a:buFont typeface="Wingdings" panose="05000000000000000000" pitchFamily="2" charset="2"/>
              <a:buNone/>
            </a:pPr>
            <a:endParaRPr lang="pt-BR" altLang="pt-BR" sz="2400" dirty="0"/>
          </a:p>
          <a:p>
            <a:pPr marL="0" indent="0">
              <a:buFont typeface="Wingdings" panose="05000000000000000000" pitchFamily="2" charset="2"/>
              <a:buNone/>
            </a:pPr>
            <a:r>
              <a:rPr lang="pt-BR" altLang="pt-BR" sz="3200" dirty="0"/>
              <a:t>No processo grupal, as forças que se opõem à realização da tarefa, determinam o aparecimento de mecanismos de segregação. </a:t>
            </a:r>
          </a:p>
          <a:p>
            <a:pPr marL="0" indent="0">
              <a:buFont typeface="Wingdings" panose="05000000000000000000" pitchFamily="2" charset="2"/>
              <a:buNone/>
            </a:pPr>
            <a:r>
              <a:rPr lang="pt-BR" altLang="pt-BR" sz="3200" dirty="0"/>
              <a:t>A segregação é o fantasma que ameaça constantemente o grupo, sendo uma tentativa fracassada de redistribuição da ansiedade, o que implica em dificuldades para enfrentar situações de mudanças.</a:t>
            </a:r>
          </a:p>
        </p:txBody>
      </p:sp>
      <p:cxnSp>
        <p:nvCxnSpPr>
          <p:cNvPr id="15364" name="Conector de seta reta 4">
            <a:extLst>
              <a:ext uri="{FF2B5EF4-FFF2-40B4-BE49-F238E27FC236}">
                <a16:creationId xmlns:a16="http://schemas.microsoft.com/office/drawing/2014/main" id="{E9E0898A-591F-1A0C-2C12-987418576DC9}"/>
              </a:ext>
            </a:extLst>
          </p:cNvPr>
          <p:cNvCxnSpPr>
            <a:cxnSpLocks noChangeShapeType="1"/>
          </p:cNvCxnSpPr>
          <p:nvPr/>
        </p:nvCxnSpPr>
        <p:spPr bwMode="auto">
          <a:xfrm>
            <a:off x="2428875" y="3857625"/>
            <a:ext cx="214313" cy="158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cxnSp>
        <p:nvCxnSpPr>
          <p:cNvPr id="15365" name="Conector de seta reta 6">
            <a:extLst>
              <a:ext uri="{FF2B5EF4-FFF2-40B4-BE49-F238E27FC236}">
                <a16:creationId xmlns:a16="http://schemas.microsoft.com/office/drawing/2014/main" id="{4B4D790F-CCED-FE98-E902-08849F0013E1}"/>
              </a:ext>
            </a:extLst>
          </p:cNvPr>
          <p:cNvCxnSpPr>
            <a:cxnSpLocks noChangeShapeType="1"/>
          </p:cNvCxnSpPr>
          <p:nvPr/>
        </p:nvCxnSpPr>
        <p:spPr bwMode="auto">
          <a:xfrm>
            <a:off x="2643188" y="3857625"/>
            <a:ext cx="214312" cy="158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015AD8F9-0A82-A723-FDA5-91C609F23972}"/>
              </a:ext>
            </a:extLst>
          </p:cNvPr>
          <p:cNvSpPr>
            <a:spLocks noGrp="1" noRot="1" noChangeArrowheads="1"/>
          </p:cNvSpPr>
          <p:nvPr>
            <p:ph type="title" idx="4294967295"/>
          </p:nvPr>
        </p:nvSpPr>
        <p:spPr>
          <a:xfrm>
            <a:off x="395288" y="333375"/>
            <a:ext cx="8229600" cy="1139825"/>
          </a:xfrm>
        </p:spPr>
        <p:txBody>
          <a:bodyPr anchor="ctr"/>
          <a:lstStyle/>
          <a:p>
            <a:pPr algn="ctr" eaLnBrk="1" hangingPunct="1">
              <a:defRPr/>
            </a:pPr>
            <a:r>
              <a:rPr lang="pt-BR" sz="4000" b="1" dirty="0">
                <a:solidFill>
                  <a:srgbClr val="C00000"/>
                </a:solidFill>
                <a:effectLst>
                  <a:outerShdw blurRad="38100" dist="38100" dir="2700000" algn="tl">
                    <a:srgbClr val="C0C0C0"/>
                  </a:outerShdw>
                </a:effectLst>
              </a:rPr>
              <a:t>Tarefa prioritária do Grupo </a:t>
            </a:r>
          </a:p>
        </p:txBody>
      </p:sp>
      <p:sp>
        <p:nvSpPr>
          <p:cNvPr id="33795" name="Rectangle 3">
            <a:extLst>
              <a:ext uri="{FF2B5EF4-FFF2-40B4-BE49-F238E27FC236}">
                <a16:creationId xmlns:a16="http://schemas.microsoft.com/office/drawing/2014/main" id="{AFBFCFF3-374B-922D-229C-862567914B83}"/>
              </a:ext>
            </a:extLst>
          </p:cNvPr>
          <p:cNvSpPr>
            <a:spLocks noGrp="1" noRot="1" noChangeArrowheads="1"/>
          </p:cNvSpPr>
          <p:nvPr>
            <p:ph type="body" idx="4294967295"/>
          </p:nvPr>
        </p:nvSpPr>
        <p:spPr>
          <a:xfrm>
            <a:off x="457200" y="908050"/>
            <a:ext cx="8229600" cy="5222875"/>
          </a:xfrm>
        </p:spPr>
        <p:txBody>
          <a:bodyPr/>
          <a:lstStyle/>
          <a:p>
            <a:pPr marL="0" indent="0">
              <a:buFont typeface="Wingdings" panose="05000000000000000000" pitchFamily="2" charset="2"/>
              <a:buNone/>
              <a:defRPr/>
            </a:pPr>
            <a:r>
              <a:rPr lang="pt-BR" sz="2400" dirty="0"/>
              <a:t>	</a:t>
            </a:r>
          </a:p>
          <a:p>
            <a:pPr>
              <a:defRPr/>
            </a:pPr>
            <a:r>
              <a:rPr lang="pt-BR" sz="2400" dirty="0"/>
              <a:t>A tarefa prioritária de um grupo é a elaboração de um esquema conceitual e referencial comum (ECRO), condição básica para o estabelecimento da comunicação, a qual se dará na medida em que as mensagens possam ser decodificadas por uma afinidade ou coincidência dos esquemas referenciais do emissor e do receptor. Aqui se aposta na </a:t>
            </a:r>
            <a:r>
              <a:rPr lang="pt-BR" sz="2400" dirty="0" err="1"/>
              <a:t>idéia</a:t>
            </a:r>
            <a:r>
              <a:rPr lang="pt-BR" sz="2400" dirty="0"/>
              <a:t> de interdisciplinaridade e na possibilidade de construção de um marco referencial teórico comum a partir da síntese da heterogeneidade de visão de mundo dos membros do grupo, o que corresponderá a uma maior homogeneidade na tarefa. Cada integrante leva ao grupo o seu esquema de referência</a:t>
            </a:r>
          </a:p>
        </p:txBody>
      </p:sp>
      <p:cxnSp>
        <p:nvCxnSpPr>
          <p:cNvPr id="16388" name="Conector de seta reta 4">
            <a:extLst>
              <a:ext uri="{FF2B5EF4-FFF2-40B4-BE49-F238E27FC236}">
                <a16:creationId xmlns:a16="http://schemas.microsoft.com/office/drawing/2014/main" id="{56DD7872-6EAD-7ECB-9561-9D6E8F55E64D}"/>
              </a:ext>
            </a:extLst>
          </p:cNvPr>
          <p:cNvCxnSpPr>
            <a:cxnSpLocks noChangeShapeType="1"/>
          </p:cNvCxnSpPr>
          <p:nvPr/>
        </p:nvCxnSpPr>
        <p:spPr bwMode="auto">
          <a:xfrm>
            <a:off x="2428875" y="3857625"/>
            <a:ext cx="214313" cy="158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cxnSp>
        <p:nvCxnSpPr>
          <p:cNvPr id="16389" name="Conector de seta reta 6">
            <a:extLst>
              <a:ext uri="{FF2B5EF4-FFF2-40B4-BE49-F238E27FC236}">
                <a16:creationId xmlns:a16="http://schemas.microsoft.com/office/drawing/2014/main" id="{76CEAA73-4010-36FD-D605-1D587A716EBB}"/>
              </a:ext>
            </a:extLst>
          </p:cNvPr>
          <p:cNvCxnSpPr>
            <a:cxnSpLocks noChangeShapeType="1"/>
          </p:cNvCxnSpPr>
          <p:nvPr/>
        </p:nvCxnSpPr>
        <p:spPr bwMode="auto">
          <a:xfrm>
            <a:off x="2643188" y="3857625"/>
            <a:ext cx="214312" cy="158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8C6BF201-E484-4B31-2451-A7722ECE4FE7}"/>
              </a:ext>
            </a:extLst>
          </p:cNvPr>
          <p:cNvSpPr>
            <a:spLocks noGrp="1" noRot="1" noChangeArrowheads="1"/>
          </p:cNvSpPr>
          <p:nvPr>
            <p:ph type="title" idx="4294967295"/>
          </p:nvPr>
        </p:nvSpPr>
        <p:spPr>
          <a:xfrm>
            <a:off x="395288" y="333375"/>
            <a:ext cx="8229600" cy="1139825"/>
          </a:xfrm>
        </p:spPr>
        <p:txBody>
          <a:bodyPr anchor="ctr"/>
          <a:lstStyle/>
          <a:p>
            <a:pPr algn="ctr" eaLnBrk="1" hangingPunct="1">
              <a:defRPr/>
            </a:pPr>
            <a:r>
              <a:rPr lang="pt-BR" sz="4000" b="1" dirty="0">
                <a:solidFill>
                  <a:srgbClr val="C00000"/>
                </a:solidFill>
                <a:effectLst>
                  <a:outerShdw blurRad="38100" dist="38100" dir="2700000" algn="tl">
                    <a:srgbClr val="C0C0C0"/>
                  </a:outerShdw>
                </a:effectLst>
              </a:rPr>
              <a:t>Esquema de referência </a:t>
            </a:r>
          </a:p>
        </p:txBody>
      </p:sp>
      <p:sp>
        <p:nvSpPr>
          <p:cNvPr id="33795" name="Rectangle 3">
            <a:extLst>
              <a:ext uri="{FF2B5EF4-FFF2-40B4-BE49-F238E27FC236}">
                <a16:creationId xmlns:a16="http://schemas.microsoft.com/office/drawing/2014/main" id="{24A49035-A641-1FA0-42CC-CBE4D60CD073}"/>
              </a:ext>
            </a:extLst>
          </p:cNvPr>
          <p:cNvSpPr>
            <a:spLocks noGrp="1" noRot="1" noChangeArrowheads="1"/>
          </p:cNvSpPr>
          <p:nvPr>
            <p:ph type="body" idx="4294967295"/>
          </p:nvPr>
        </p:nvSpPr>
        <p:spPr>
          <a:xfrm>
            <a:off x="457200" y="908050"/>
            <a:ext cx="8229600" cy="5222875"/>
          </a:xfrm>
        </p:spPr>
        <p:txBody>
          <a:bodyPr/>
          <a:lstStyle/>
          <a:p>
            <a:pPr marL="0" indent="0">
              <a:buFont typeface="Wingdings" panose="05000000000000000000" pitchFamily="2" charset="2"/>
              <a:buNone/>
              <a:defRPr/>
            </a:pPr>
            <a:r>
              <a:rPr lang="pt-BR" sz="2400" dirty="0"/>
              <a:t>	</a:t>
            </a:r>
          </a:p>
          <a:p>
            <a:pPr>
              <a:defRPr/>
            </a:pPr>
            <a:r>
              <a:rPr lang="pt-BR" sz="2400" dirty="0"/>
              <a:t>Este esquema de referência próprio de cada integrante do grupo confrontado com os esquemas conceituais referenciais dos outros membros do grupo, através de um movimento de espiral dialética, configurará um ECRO comum.</a:t>
            </a:r>
          </a:p>
          <a:p>
            <a:pPr>
              <a:defRPr/>
            </a:pPr>
            <a:endParaRPr lang="pt-BR" sz="2400" dirty="0"/>
          </a:p>
          <a:p>
            <a:pPr>
              <a:defRPr/>
            </a:pPr>
            <a:r>
              <a:rPr lang="pt-BR" sz="2400" dirty="0"/>
              <a:t>Um aspecto importante na avaliação de como um grupo realiza a tarefa é a análise inter-relacionada dos seus vetores. </a:t>
            </a:r>
            <a:r>
              <a:rPr lang="pt-BR" sz="2400" dirty="0" err="1"/>
              <a:t>Pichon</a:t>
            </a:r>
            <a:r>
              <a:rPr lang="pt-BR" sz="2400" dirty="0"/>
              <a:t> os representou na forma de um cone invertido. Estes vetores são: filiação, </a:t>
            </a:r>
            <a:r>
              <a:rPr lang="pt-BR" sz="2400" dirty="0" err="1"/>
              <a:t>pertenência</a:t>
            </a:r>
            <a:r>
              <a:rPr lang="pt-BR" sz="2400" dirty="0"/>
              <a:t>, pertinência, comunicação, aprendizagem, tele e cooperação. </a:t>
            </a:r>
          </a:p>
        </p:txBody>
      </p:sp>
      <p:cxnSp>
        <p:nvCxnSpPr>
          <p:cNvPr id="17412" name="Conector de seta reta 4">
            <a:extLst>
              <a:ext uri="{FF2B5EF4-FFF2-40B4-BE49-F238E27FC236}">
                <a16:creationId xmlns:a16="http://schemas.microsoft.com/office/drawing/2014/main" id="{47419D9C-6169-59D4-CE8E-8331AFD97591}"/>
              </a:ext>
            </a:extLst>
          </p:cNvPr>
          <p:cNvCxnSpPr>
            <a:cxnSpLocks noChangeShapeType="1"/>
          </p:cNvCxnSpPr>
          <p:nvPr/>
        </p:nvCxnSpPr>
        <p:spPr bwMode="auto">
          <a:xfrm>
            <a:off x="2428875" y="3857625"/>
            <a:ext cx="214313" cy="158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cxnSp>
        <p:nvCxnSpPr>
          <p:cNvPr id="17413" name="Conector de seta reta 6">
            <a:extLst>
              <a:ext uri="{FF2B5EF4-FFF2-40B4-BE49-F238E27FC236}">
                <a16:creationId xmlns:a16="http://schemas.microsoft.com/office/drawing/2014/main" id="{C63843EF-55B8-1152-BA36-B5A10317C00B}"/>
              </a:ext>
            </a:extLst>
          </p:cNvPr>
          <p:cNvCxnSpPr>
            <a:cxnSpLocks noChangeShapeType="1"/>
          </p:cNvCxnSpPr>
          <p:nvPr/>
        </p:nvCxnSpPr>
        <p:spPr bwMode="auto">
          <a:xfrm>
            <a:off x="2643188" y="3857625"/>
            <a:ext cx="214312" cy="158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DF453072-8242-9B56-0B72-CF7DFFDE5988}"/>
              </a:ext>
            </a:extLst>
          </p:cNvPr>
          <p:cNvSpPr>
            <a:spLocks noGrp="1" noRot="1" noChangeArrowheads="1"/>
          </p:cNvSpPr>
          <p:nvPr>
            <p:ph type="title" idx="4294967295"/>
          </p:nvPr>
        </p:nvSpPr>
        <p:spPr>
          <a:xfrm>
            <a:off x="395288" y="333375"/>
            <a:ext cx="8229600" cy="1139825"/>
          </a:xfrm>
        </p:spPr>
        <p:txBody>
          <a:bodyPr anchor="ctr"/>
          <a:lstStyle/>
          <a:p>
            <a:pPr algn="ctr" eaLnBrk="1" hangingPunct="1">
              <a:defRPr/>
            </a:pPr>
            <a:r>
              <a:rPr lang="pt-BR" sz="4000" b="1" dirty="0">
                <a:solidFill>
                  <a:srgbClr val="C00000"/>
                </a:solidFill>
                <a:effectLst>
                  <a:outerShdw blurRad="38100" dist="38100" dir="2700000" algn="tl">
                    <a:srgbClr val="C0C0C0"/>
                  </a:outerShdw>
                </a:effectLst>
              </a:rPr>
              <a:t>Fases do Grupo Operativo I</a:t>
            </a:r>
          </a:p>
        </p:txBody>
      </p:sp>
      <p:sp>
        <p:nvSpPr>
          <p:cNvPr id="33795" name="Rectangle 3">
            <a:extLst>
              <a:ext uri="{FF2B5EF4-FFF2-40B4-BE49-F238E27FC236}">
                <a16:creationId xmlns:a16="http://schemas.microsoft.com/office/drawing/2014/main" id="{479DFB58-2E2D-3CD2-F01D-34FF8B523B30}"/>
              </a:ext>
            </a:extLst>
          </p:cNvPr>
          <p:cNvSpPr>
            <a:spLocks noGrp="1" noRot="1" noChangeArrowheads="1"/>
          </p:cNvSpPr>
          <p:nvPr>
            <p:ph type="body" idx="4294967295"/>
          </p:nvPr>
        </p:nvSpPr>
        <p:spPr>
          <a:xfrm>
            <a:off x="457200" y="908050"/>
            <a:ext cx="8229600" cy="5222875"/>
          </a:xfrm>
        </p:spPr>
        <p:txBody>
          <a:bodyPr/>
          <a:lstStyle/>
          <a:p>
            <a:pPr marL="0" indent="0">
              <a:buFont typeface="Wingdings" panose="05000000000000000000" pitchFamily="2" charset="2"/>
              <a:buNone/>
              <a:defRPr/>
            </a:pPr>
            <a:r>
              <a:rPr lang="pt-BR" sz="2400" dirty="0"/>
              <a:t>	</a:t>
            </a:r>
          </a:p>
          <a:p>
            <a:pPr>
              <a:defRPr/>
            </a:pPr>
            <a:r>
              <a:rPr lang="pt-BR" sz="2400" dirty="0"/>
              <a:t>Na parte superior do cone invertido temos os conteúdos manifestos (o que é explícito) e na parte inferior encontramos as fantasias latentes grupais (não manifestas, implícitas, inconscientes). </a:t>
            </a:r>
            <a:r>
              <a:rPr lang="pt-BR" sz="2400" dirty="0" err="1"/>
              <a:t>Pichon</a:t>
            </a:r>
            <a:r>
              <a:rPr lang="pt-BR" sz="2400" dirty="0"/>
              <a:t> propõe que o movimento de espiral – que vai fazer explícito o que é implícito -, atua ante os medos básicos subjacentes, permitindo enfrentar o temor à mudança. </a:t>
            </a:r>
          </a:p>
          <a:p>
            <a:pPr>
              <a:defRPr/>
            </a:pPr>
            <a:r>
              <a:rPr lang="pt-BR" sz="2400" dirty="0"/>
              <a:t>A filiação corresponde ao momento de conhecimento dos membros do grupo, ainda não há uma aproximação fixa com a tarefa; seriam aqueles que estão interessados pelo trabalho grupal, “seriam os torcedores e não os jogadores”.</a:t>
            </a:r>
          </a:p>
        </p:txBody>
      </p:sp>
      <p:cxnSp>
        <p:nvCxnSpPr>
          <p:cNvPr id="18436" name="Conector de seta reta 4">
            <a:extLst>
              <a:ext uri="{FF2B5EF4-FFF2-40B4-BE49-F238E27FC236}">
                <a16:creationId xmlns:a16="http://schemas.microsoft.com/office/drawing/2014/main" id="{F84E7C80-E20E-D3AF-48BD-D8221DBFD110}"/>
              </a:ext>
            </a:extLst>
          </p:cNvPr>
          <p:cNvCxnSpPr>
            <a:cxnSpLocks noChangeShapeType="1"/>
          </p:cNvCxnSpPr>
          <p:nvPr/>
        </p:nvCxnSpPr>
        <p:spPr bwMode="auto">
          <a:xfrm>
            <a:off x="2428875" y="3857625"/>
            <a:ext cx="214313" cy="158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cxnSp>
        <p:nvCxnSpPr>
          <p:cNvPr id="18437" name="Conector de seta reta 6">
            <a:extLst>
              <a:ext uri="{FF2B5EF4-FFF2-40B4-BE49-F238E27FC236}">
                <a16:creationId xmlns:a16="http://schemas.microsoft.com/office/drawing/2014/main" id="{737343D0-B78D-9719-9ABF-640D478121EB}"/>
              </a:ext>
            </a:extLst>
          </p:cNvPr>
          <p:cNvCxnSpPr>
            <a:cxnSpLocks noChangeShapeType="1"/>
          </p:cNvCxnSpPr>
          <p:nvPr/>
        </p:nvCxnSpPr>
        <p:spPr bwMode="auto">
          <a:xfrm>
            <a:off x="2643188" y="3857625"/>
            <a:ext cx="214312" cy="158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370D0B3E-A6CE-18BB-141C-FC571835519C}"/>
              </a:ext>
            </a:extLst>
          </p:cNvPr>
          <p:cNvSpPr>
            <a:spLocks noGrp="1" noRot="1" noChangeArrowheads="1"/>
          </p:cNvSpPr>
          <p:nvPr>
            <p:ph type="title" idx="4294967295"/>
          </p:nvPr>
        </p:nvSpPr>
        <p:spPr>
          <a:xfrm>
            <a:off x="395288" y="333375"/>
            <a:ext cx="8229600" cy="1139825"/>
          </a:xfrm>
        </p:spPr>
        <p:txBody>
          <a:bodyPr anchor="ctr"/>
          <a:lstStyle/>
          <a:p>
            <a:pPr algn="ctr" eaLnBrk="1" hangingPunct="1">
              <a:defRPr/>
            </a:pPr>
            <a:r>
              <a:rPr lang="pt-BR" sz="4000" b="1" dirty="0">
                <a:solidFill>
                  <a:srgbClr val="C00000"/>
                </a:solidFill>
                <a:effectLst>
                  <a:outerShdw blurRad="38100" dist="38100" dir="2700000" algn="tl">
                    <a:srgbClr val="C0C0C0"/>
                  </a:outerShdw>
                </a:effectLst>
              </a:rPr>
              <a:t>Fases do Grupo Operativo II</a:t>
            </a:r>
          </a:p>
        </p:txBody>
      </p:sp>
      <p:sp>
        <p:nvSpPr>
          <p:cNvPr id="33795" name="Rectangle 3">
            <a:extLst>
              <a:ext uri="{FF2B5EF4-FFF2-40B4-BE49-F238E27FC236}">
                <a16:creationId xmlns:a16="http://schemas.microsoft.com/office/drawing/2014/main" id="{2FF96285-7305-897F-EFF9-AF669F8DAFA5}"/>
              </a:ext>
            </a:extLst>
          </p:cNvPr>
          <p:cNvSpPr>
            <a:spLocks noGrp="1" noRot="1" noChangeArrowheads="1"/>
          </p:cNvSpPr>
          <p:nvPr>
            <p:ph type="body" idx="4294967295"/>
          </p:nvPr>
        </p:nvSpPr>
        <p:spPr>
          <a:xfrm>
            <a:off x="457200" y="908050"/>
            <a:ext cx="8229600" cy="5222875"/>
          </a:xfrm>
        </p:spPr>
        <p:txBody>
          <a:bodyPr/>
          <a:lstStyle/>
          <a:p>
            <a:pPr marL="0" indent="0">
              <a:buFont typeface="Wingdings" panose="05000000000000000000" pitchFamily="2" charset="2"/>
              <a:buNone/>
              <a:defRPr/>
            </a:pPr>
            <a:r>
              <a:rPr lang="pt-BR" sz="2400" dirty="0"/>
              <a:t>	</a:t>
            </a:r>
          </a:p>
          <a:p>
            <a:pPr>
              <a:defRPr/>
            </a:pPr>
            <a:r>
              <a:rPr lang="pt-BR" sz="2400" dirty="0"/>
              <a:t>A </a:t>
            </a:r>
            <a:r>
              <a:rPr lang="pt-BR" sz="2400" dirty="0" err="1"/>
              <a:t>pertenência</a:t>
            </a:r>
            <a:r>
              <a:rPr lang="pt-BR" sz="2400" dirty="0"/>
              <a:t> é o momento onde o grupo adquire maior integração o que permite elaborar uma estratégia, uma tática, uma técnica, e uma logística; os participantes já apresentam uma forte relação com a tarefa; medida por indicadores de presença, pontualidade e número de intervenções. </a:t>
            </a:r>
          </a:p>
          <a:p>
            <a:pPr>
              <a:defRPr/>
            </a:pPr>
            <a:r>
              <a:rPr lang="pt-BR" sz="2400" dirty="0"/>
              <a:t>A pertinência consiste na centralização do grupo em torno da tarefa prescrita, na realização da tarefa estratégia; “se mede pela quantidade de suor na camisa”, um grupo pertinente é aquele onde a sexualidade e a tarefa aparecem em um mesmo movimento. </a:t>
            </a:r>
          </a:p>
        </p:txBody>
      </p:sp>
      <p:cxnSp>
        <p:nvCxnSpPr>
          <p:cNvPr id="19460" name="Conector de seta reta 4">
            <a:extLst>
              <a:ext uri="{FF2B5EF4-FFF2-40B4-BE49-F238E27FC236}">
                <a16:creationId xmlns:a16="http://schemas.microsoft.com/office/drawing/2014/main" id="{3288F672-823E-6364-5594-D6BAF71982BE}"/>
              </a:ext>
            </a:extLst>
          </p:cNvPr>
          <p:cNvCxnSpPr>
            <a:cxnSpLocks noChangeShapeType="1"/>
          </p:cNvCxnSpPr>
          <p:nvPr/>
        </p:nvCxnSpPr>
        <p:spPr bwMode="auto">
          <a:xfrm>
            <a:off x="2428875" y="3857625"/>
            <a:ext cx="214313" cy="158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cxnSp>
        <p:nvCxnSpPr>
          <p:cNvPr id="19461" name="Conector de seta reta 6">
            <a:extLst>
              <a:ext uri="{FF2B5EF4-FFF2-40B4-BE49-F238E27FC236}">
                <a16:creationId xmlns:a16="http://schemas.microsoft.com/office/drawing/2014/main" id="{8902892E-9DF9-A73E-8005-198575BA8611}"/>
              </a:ext>
            </a:extLst>
          </p:cNvPr>
          <p:cNvCxnSpPr>
            <a:cxnSpLocks noChangeShapeType="1"/>
          </p:cNvCxnSpPr>
          <p:nvPr/>
        </p:nvCxnSpPr>
        <p:spPr bwMode="auto">
          <a:xfrm>
            <a:off x="2643188" y="3857625"/>
            <a:ext cx="214312" cy="158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rrowheads="1"/>
          </p:cNvSpPr>
          <p:nvPr>
            <p:ph type="title" idx="4294967295"/>
          </p:nvPr>
        </p:nvSpPr>
        <p:spPr>
          <a:xfrm>
            <a:off x="395288" y="1"/>
            <a:ext cx="8229600" cy="980727"/>
          </a:xfrm>
        </p:spPr>
        <p:txBody>
          <a:bodyPr anchor="ctr"/>
          <a:lstStyle/>
          <a:p>
            <a:pPr algn="ctr" eaLnBrk="1" hangingPunct="1">
              <a:defRPr/>
            </a:pPr>
            <a:r>
              <a:rPr lang="pt-BR" sz="4000" b="1" dirty="0">
                <a:solidFill>
                  <a:srgbClr val="C00000"/>
                </a:solidFill>
                <a:effectLst>
                  <a:outerShdw blurRad="38100" dist="38100" dir="2700000" algn="tl">
                    <a:srgbClr val="C0C0C0"/>
                  </a:outerShdw>
                </a:effectLst>
              </a:rPr>
              <a:t>Fases do Grupo Operativo III</a:t>
            </a:r>
          </a:p>
        </p:txBody>
      </p:sp>
      <p:sp>
        <p:nvSpPr>
          <p:cNvPr id="19459" name="Rectangle 3"/>
          <p:cNvSpPr>
            <a:spLocks noGrp="1" noRot="1" noChangeArrowheads="1"/>
          </p:cNvSpPr>
          <p:nvPr>
            <p:ph type="body" idx="4294967295"/>
          </p:nvPr>
        </p:nvSpPr>
        <p:spPr>
          <a:xfrm>
            <a:off x="457200" y="476672"/>
            <a:ext cx="8229600" cy="5654253"/>
          </a:xfrm>
        </p:spPr>
        <p:txBody>
          <a:bodyPr/>
          <a:lstStyle/>
          <a:p>
            <a:pPr marL="0" indent="0">
              <a:buFont typeface="Wingdings" pitchFamily="2" charset="2"/>
              <a:buNone/>
            </a:pPr>
            <a:endParaRPr lang="pt-BR" sz="2400" dirty="0"/>
          </a:p>
          <a:p>
            <a:pPr marL="0" indent="0" algn="just">
              <a:buFont typeface="Wingdings" pitchFamily="2" charset="2"/>
              <a:buNone/>
            </a:pPr>
            <a:r>
              <a:rPr lang="pt-BR" sz="2400" dirty="0"/>
              <a:t>A </a:t>
            </a:r>
            <a:r>
              <a:rPr lang="pt-BR" sz="2400" u="sng" dirty="0"/>
              <a:t>cooperação</a:t>
            </a:r>
            <a:r>
              <a:rPr lang="pt-BR" sz="2400" dirty="0"/>
              <a:t> manifesta-se no grupo pela capacidade de se colocar no lugar do outro. A </a:t>
            </a:r>
            <a:r>
              <a:rPr lang="pt-BR" sz="2400" u="sng" dirty="0"/>
              <a:t>comunicação </a:t>
            </a:r>
            <a:r>
              <a:rPr lang="pt-BR" sz="2400" dirty="0"/>
              <a:t>é o canal pelo qual se expressam os transtornos e dificuldades do grupo para enfrentar a tarefa, deve ser considerado o conteúdo, o “como” e o “quem” explicita a mensagem (quando esses elementos entram em contradição se produz o mal-entendido dentro do grupo). A </a:t>
            </a:r>
            <a:r>
              <a:rPr lang="pt-BR" sz="2400" u="sng" dirty="0"/>
              <a:t>aprendizagem</a:t>
            </a:r>
            <a:r>
              <a:rPr lang="pt-BR" sz="2400" dirty="0"/>
              <a:t> se produz por uma somatória de informações, representando uma mudança qualitativa no grupo, com ruptura de certos estereótipos de comunicação. A </a:t>
            </a:r>
            <a:r>
              <a:rPr lang="pt-BR" sz="2400" u="sng" dirty="0"/>
              <a:t>tele</a:t>
            </a:r>
            <a:r>
              <a:rPr lang="pt-BR" sz="2400" dirty="0"/>
              <a:t> representa o clima afetivo no grupo revelando o grau de empatia  que se dá entre os membros do grupo. Os afastamentos e as aproximações entre os integrantes estão relacionados com a recordação de outras pessoas/situações que ela evoca. </a:t>
            </a:r>
          </a:p>
          <a:p>
            <a:pPr marL="0" indent="0" algn="just">
              <a:buNone/>
            </a:pPr>
            <a:endParaRPr lang="pt-BR" sz="2400" dirty="0"/>
          </a:p>
          <a:p>
            <a:pPr marL="0" indent="0" algn="just">
              <a:buNone/>
            </a:pPr>
            <a:endParaRPr lang="pt-BR" sz="3200" dirty="0"/>
          </a:p>
          <a:p>
            <a:pPr marL="0" indent="0" algn="just">
              <a:buNone/>
            </a:pPr>
            <a:endParaRPr lang="pt-BR" sz="3200" dirty="0"/>
          </a:p>
          <a:p>
            <a:pPr marL="0" indent="0" algn="just">
              <a:buNone/>
            </a:pPr>
            <a:endParaRPr lang="pt-BR" sz="3200" dirty="0"/>
          </a:p>
          <a:p>
            <a:pPr marL="0" indent="0" algn="just">
              <a:buNone/>
            </a:pPr>
            <a:endParaRPr lang="pt-BR" sz="3200" dirty="0"/>
          </a:p>
          <a:p>
            <a:pPr marL="0" indent="0" algn="just">
              <a:buNone/>
            </a:pPr>
            <a:endParaRPr lang="pt-BR" sz="3200" dirty="0"/>
          </a:p>
          <a:p>
            <a:pPr marL="0" indent="0" algn="just">
              <a:buNone/>
            </a:pPr>
            <a:endParaRPr lang="pt-BR" sz="3200" dirty="0"/>
          </a:p>
          <a:p>
            <a:pPr marL="0" indent="0" algn="just">
              <a:buNone/>
            </a:pPr>
            <a:endParaRPr lang="pt-BR" sz="3200" dirty="0"/>
          </a:p>
          <a:p>
            <a:pPr marL="0" indent="0" algn="just">
              <a:buNone/>
            </a:pPr>
            <a:endParaRPr lang="pt-BR" sz="3200" dirty="0"/>
          </a:p>
          <a:p>
            <a:pPr marL="0" indent="0" algn="just">
              <a:buNone/>
            </a:pPr>
            <a:endParaRPr lang="pt-BR" sz="3200" dirty="0"/>
          </a:p>
          <a:p>
            <a:pPr marL="0" indent="0" algn="just">
              <a:buNone/>
            </a:pPr>
            <a:endParaRPr lang="pt-BR" sz="3200" dirty="0"/>
          </a:p>
          <a:p>
            <a:pPr marL="0" indent="0" algn="just">
              <a:buNone/>
            </a:pPr>
            <a:endParaRPr lang="pt-BR" sz="3200" dirty="0"/>
          </a:p>
          <a:p>
            <a:pPr marL="0" indent="0" algn="just">
              <a:buNone/>
            </a:pPr>
            <a:endParaRPr lang="pt-BR" sz="3200" dirty="0"/>
          </a:p>
          <a:p>
            <a:pPr marL="0" indent="0" algn="just">
              <a:buNone/>
            </a:pPr>
            <a:endParaRPr lang="pt-BR" sz="3200" dirty="0"/>
          </a:p>
          <a:p>
            <a:pPr marL="0" indent="0" algn="just">
              <a:buNone/>
            </a:pPr>
            <a:endParaRPr lang="pt-BR" sz="3200" dirty="0"/>
          </a:p>
          <a:p>
            <a:pPr marL="0" indent="0" algn="just">
              <a:buNone/>
            </a:pPr>
            <a:endParaRPr lang="pt-BR" sz="3200" dirty="0"/>
          </a:p>
          <a:p>
            <a:pPr marL="0" indent="0" algn="just">
              <a:buNone/>
            </a:pPr>
            <a:r>
              <a:rPr lang="pt-BR" sz="3200" dirty="0"/>
              <a:t>.</a:t>
            </a:r>
          </a:p>
          <a:p>
            <a:pPr marL="0" indent="0" algn="just">
              <a:buNone/>
            </a:pPr>
            <a:endParaRPr lang="pt-BR" sz="3200" dirty="0"/>
          </a:p>
          <a:p>
            <a:pPr marL="0" indent="0" algn="just">
              <a:buFont typeface="Wingdings" pitchFamily="2" charset="2"/>
              <a:buNone/>
            </a:pPr>
            <a:endParaRPr lang="pt-BR" sz="3200" dirty="0"/>
          </a:p>
        </p:txBody>
      </p:sp>
      <p:cxnSp>
        <p:nvCxnSpPr>
          <p:cNvPr id="19460" name="Conector de seta reta 4"/>
          <p:cNvCxnSpPr>
            <a:cxnSpLocks noChangeShapeType="1"/>
          </p:cNvCxnSpPr>
          <p:nvPr/>
        </p:nvCxnSpPr>
        <p:spPr bwMode="auto">
          <a:xfrm>
            <a:off x="2428875" y="3857625"/>
            <a:ext cx="214313" cy="1588"/>
          </a:xfrm>
          <a:prstGeom prst="straightConnector1">
            <a:avLst/>
          </a:prstGeom>
          <a:noFill/>
          <a:ln w="9525" algn="ctr">
            <a:noFill/>
            <a:round/>
            <a:headEnd/>
            <a:tailEnd type="arrow" w="med" len="med"/>
          </a:ln>
        </p:spPr>
      </p:cxnSp>
      <p:cxnSp>
        <p:nvCxnSpPr>
          <p:cNvPr id="19461" name="Conector de seta reta 6"/>
          <p:cNvCxnSpPr>
            <a:cxnSpLocks noChangeShapeType="1"/>
          </p:cNvCxnSpPr>
          <p:nvPr/>
        </p:nvCxnSpPr>
        <p:spPr bwMode="auto">
          <a:xfrm>
            <a:off x="2643188" y="3857625"/>
            <a:ext cx="214312" cy="1588"/>
          </a:xfrm>
          <a:prstGeom prst="straightConnector1">
            <a:avLst/>
          </a:prstGeom>
          <a:noFill/>
          <a:ln w="9525" algn="ctr">
            <a:noFill/>
            <a:round/>
            <a:headEnd/>
            <a:tailEnd type="arrow" w="med" len="med"/>
          </a:ln>
        </p:spPr>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908C9CC4-ED81-4DB2-4D74-2E5635B6648D}"/>
              </a:ext>
            </a:extLst>
          </p:cNvPr>
          <p:cNvSpPr>
            <a:spLocks noGrp="1" noRot="1" noChangeArrowheads="1"/>
          </p:cNvSpPr>
          <p:nvPr>
            <p:ph type="title" idx="4294967295"/>
          </p:nvPr>
        </p:nvSpPr>
        <p:spPr>
          <a:xfrm>
            <a:off x="457200" y="0"/>
            <a:ext cx="8229600" cy="1268413"/>
          </a:xfrm>
        </p:spPr>
        <p:txBody>
          <a:bodyPr anchor="ctr"/>
          <a:lstStyle/>
          <a:p>
            <a:pPr algn="ctr" eaLnBrk="1" hangingPunct="1">
              <a:defRPr/>
            </a:pPr>
            <a:r>
              <a:rPr lang="pt-BR" sz="4400" b="1" dirty="0">
                <a:solidFill>
                  <a:srgbClr val="C00000"/>
                </a:solidFill>
                <a:effectLst>
                  <a:outerShdw blurRad="38100" dist="38100" dir="2700000" algn="tl">
                    <a:srgbClr val="C0C0C0"/>
                  </a:outerShdw>
                </a:effectLst>
              </a:rPr>
              <a:t>Grupo Operativo de </a:t>
            </a:r>
            <a:r>
              <a:rPr lang="pt-BR" sz="4400" b="1" dirty="0" err="1">
                <a:solidFill>
                  <a:srgbClr val="C00000"/>
                </a:solidFill>
                <a:effectLst>
                  <a:outerShdw blurRad="38100" dist="38100" dir="2700000" algn="tl">
                    <a:srgbClr val="C0C0C0"/>
                  </a:outerShdw>
                </a:effectLst>
              </a:rPr>
              <a:t>Pichon</a:t>
            </a:r>
            <a:r>
              <a:rPr lang="pt-BR" sz="4400" b="1" dirty="0">
                <a:solidFill>
                  <a:srgbClr val="C00000"/>
                </a:solidFill>
                <a:effectLst>
                  <a:outerShdw blurRad="38100" dist="38100" dir="2700000" algn="tl">
                    <a:srgbClr val="C0C0C0"/>
                  </a:outerShdw>
                </a:effectLst>
              </a:rPr>
              <a:t> </a:t>
            </a:r>
          </a:p>
        </p:txBody>
      </p:sp>
      <p:sp>
        <p:nvSpPr>
          <p:cNvPr id="33795" name="Rectangle 3">
            <a:extLst>
              <a:ext uri="{FF2B5EF4-FFF2-40B4-BE49-F238E27FC236}">
                <a16:creationId xmlns:a16="http://schemas.microsoft.com/office/drawing/2014/main" id="{A2610804-2C4B-572C-A481-A19BF18B5250}"/>
              </a:ext>
            </a:extLst>
          </p:cNvPr>
          <p:cNvSpPr>
            <a:spLocks noGrp="1" noRot="1" noChangeArrowheads="1"/>
          </p:cNvSpPr>
          <p:nvPr>
            <p:ph type="body" idx="4294967295"/>
          </p:nvPr>
        </p:nvSpPr>
        <p:spPr>
          <a:xfrm>
            <a:off x="457200" y="1052513"/>
            <a:ext cx="8229600" cy="5078412"/>
          </a:xfrm>
        </p:spPr>
        <p:txBody>
          <a:bodyPr/>
          <a:lstStyle/>
          <a:p>
            <a:pPr marL="0" indent="0" algn="just">
              <a:buFont typeface="Wingdings" panose="05000000000000000000" pitchFamily="2" charset="2"/>
              <a:buNone/>
              <a:defRPr/>
            </a:pPr>
            <a:r>
              <a:rPr lang="pt-BR" sz="2800" dirty="0" err="1"/>
              <a:t>Pichon</a:t>
            </a:r>
            <a:r>
              <a:rPr lang="pt-BR" sz="2800" dirty="0"/>
              <a:t> denomina Grupo Operativo todo conjunto de pessoas ligadas entre si por constantes de tempo e espaço, e articuladas por sua mútua representação interna, que se propõe explícita ou implicitamente a uma tarefa que constitui sua finalidade. Sob esta tarefa manifesta há uma outra, subjacente, que visa a ruptura com formações psíquicas estereotipadas que bloqueiam a comunicação. Tem seu modelo natural no grupo familiar, configurando um processo onde são vivenciadas dinâmicas de coesão, em uma determinada estrutura funcional.  </a:t>
            </a:r>
            <a:endParaRPr lang="pt-BR" sz="2800" b="1" i="1" dirty="0"/>
          </a:p>
          <a:p>
            <a:pPr>
              <a:defRPr/>
            </a:pPr>
            <a:endParaRPr lang="pt-BR" sz="2400" u="sng" dirty="0">
              <a:effectLst>
                <a:outerShdw blurRad="38100" dist="38100" dir="2700000" algn="tl">
                  <a:srgbClr val="C0C0C0"/>
                </a:outerShdw>
              </a:effectLst>
            </a:endParaRPr>
          </a:p>
        </p:txBody>
      </p:sp>
      <p:cxnSp>
        <p:nvCxnSpPr>
          <p:cNvPr id="5124" name="Conector de seta reta 4">
            <a:extLst>
              <a:ext uri="{FF2B5EF4-FFF2-40B4-BE49-F238E27FC236}">
                <a16:creationId xmlns:a16="http://schemas.microsoft.com/office/drawing/2014/main" id="{573D0504-720B-2E76-282C-EA1CC6E6045B}"/>
              </a:ext>
            </a:extLst>
          </p:cNvPr>
          <p:cNvCxnSpPr>
            <a:cxnSpLocks noChangeShapeType="1"/>
          </p:cNvCxnSpPr>
          <p:nvPr/>
        </p:nvCxnSpPr>
        <p:spPr bwMode="auto">
          <a:xfrm>
            <a:off x="2428875" y="3857625"/>
            <a:ext cx="214313" cy="158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cxnSp>
        <p:nvCxnSpPr>
          <p:cNvPr id="5125" name="Conector de seta reta 6">
            <a:extLst>
              <a:ext uri="{FF2B5EF4-FFF2-40B4-BE49-F238E27FC236}">
                <a16:creationId xmlns:a16="http://schemas.microsoft.com/office/drawing/2014/main" id="{FC6434BD-B427-D322-C46B-415BF2C79813}"/>
              </a:ext>
            </a:extLst>
          </p:cNvPr>
          <p:cNvCxnSpPr>
            <a:cxnSpLocks noChangeShapeType="1"/>
          </p:cNvCxnSpPr>
          <p:nvPr/>
        </p:nvCxnSpPr>
        <p:spPr bwMode="auto">
          <a:xfrm>
            <a:off x="2643188" y="3857625"/>
            <a:ext cx="214312" cy="158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CECC8081-F6F6-6B1D-6355-24F10B68F106}"/>
              </a:ext>
            </a:extLst>
          </p:cNvPr>
          <p:cNvSpPr>
            <a:spLocks noGrp="1" noRot="1" noChangeArrowheads="1"/>
          </p:cNvSpPr>
          <p:nvPr>
            <p:ph type="title" idx="4294967295"/>
          </p:nvPr>
        </p:nvSpPr>
        <p:spPr>
          <a:xfrm>
            <a:off x="395288" y="333375"/>
            <a:ext cx="8229600" cy="1139825"/>
          </a:xfrm>
        </p:spPr>
        <p:txBody>
          <a:bodyPr anchor="ctr"/>
          <a:lstStyle/>
          <a:p>
            <a:pPr algn="ctr" eaLnBrk="1" hangingPunct="1">
              <a:defRPr/>
            </a:pPr>
            <a:r>
              <a:rPr lang="pt-BR" sz="4000" b="1" dirty="0">
                <a:solidFill>
                  <a:srgbClr val="C00000"/>
                </a:solidFill>
                <a:effectLst>
                  <a:outerShdw blurRad="38100" dist="38100" dir="2700000" algn="tl">
                    <a:srgbClr val="C0C0C0"/>
                  </a:outerShdw>
                </a:effectLst>
              </a:rPr>
              <a:t>Fases do Grupo Operativo IV</a:t>
            </a:r>
          </a:p>
        </p:txBody>
      </p:sp>
      <p:sp>
        <p:nvSpPr>
          <p:cNvPr id="20483" name="Rectangle 3">
            <a:extLst>
              <a:ext uri="{FF2B5EF4-FFF2-40B4-BE49-F238E27FC236}">
                <a16:creationId xmlns:a16="http://schemas.microsoft.com/office/drawing/2014/main" id="{317C52F0-2CA7-E746-3CCB-5EEA4D04D610}"/>
              </a:ext>
            </a:extLst>
          </p:cNvPr>
          <p:cNvSpPr>
            <a:spLocks noGrp="1" noRot="1" noChangeArrowheads="1"/>
          </p:cNvSpPr>
          <p:nvPr>
            <p:ph type="body" idx="4294967295"/>
          </p:nvPr>
        </p:nvSpPr>
        <p:spPr>
          <a:xfrm>
            <a:off x="457200" y="908050"/>
            <a:ext cx="8229600" cy="5222875"/>
          </a:xfrm>
        </p:spPr>
        <p:txBody>
          <a:bodyPr/>
          <a:lstStyle/>
          <a:p>
            <a:pPr marL="0" indent="0">
              <a:buFont typeface="Wingdings" panose="05000000000000000000" pitchFamily="2" charset="2"/>
              <a:buNone/>
            </a:pPr>
            <a:r>
              <a:rPr lang="pt-BR" altLang="pt-BR" sz="2400" dirty="0"/>
              <a:t>	</a:t>
            </a:r>
          </a:p>
          <a:p>
            <a:pPr marL="0" indent="0" algn="just">
              <a:buFont typeface="Wingdings" panose="05000000000000000000" pitchFamily="2" charset="2"/>
              <a:buNone/>
            </a:pPr>
            <a:r>
              <a:rPr lang="pt-BR" altLang="pt-BR" sz="3200" dirty="0"/>
              <a:t>A cooperação manifesta-se no grupo pela capacidade de se colocar no lugar do outro, sendo através dela que se manifesta o caráter interdisciplinar do grupo e a inter-relação do que se define por horizontalidade (o aqui e agora na totalidade dos membros do grupo) e verticalidade (ligado à história pessoal de cada sujeito).</a:t>
            </a:r>
          </a:p>
        </p:txBody>
      </p:sp>
      <p:cxnSp>
        <p:nvCxnSpPr>
          <p:cNvPr id="20484" name="Conector de seta reta 4">
            <a:extLst>
              <a:ext uri="{FF2B5EF4-FFF2-40B4-BE49-F238E27FC236}">
                <a16:creationId xmlns:a16="http://schemas.microsoft.com/office/drawing/2014/main" id="{2629ACBC-2EFB-ABA6-6DAC-64AE519C83CD}"/>
              </a:ext>
            </a:extLst>
          </p:cNvPr>
          <p:cNvCxnSpPr>
            <a:cxnSpLocks noChangeShapeType="1"/>
          </p:cNvCxnSpPr>
          <p:nvPr/>
        </p:nvCxnSpPr>
        <p:spPr bwMode="auto">
          <a:xfrm>
            <a:off x="2428875" y="3857625"/>
            <a:ext cx="214313" cy="158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cxnSp>
        <p:nvCxnSpPr>
          <p:cNvPr id="20485" name="Conector de seta reta 6">
            <a:extLst>
              <a:ext uri="{FF2B5EF4-FFF2-40B4-BE49-F238E27FC236}">
                <a16:creationId xmlns:a16="http://schemas.microsoft.com/office/drawing/2014/main" id="{8DBCED9A-1A4E-56D7-65FE-F2E6C0EAA54E}"/>
              </a:ext>
            </a:extLst>
          </p:cNvPr>
          <p:cNvCxnSpPr>
            <a:cxnSpLocks noChangeShapeType="1"/>
          </p:cNvCxnSpPr>
          <p:nvPr/>
        </p:nvCxnSpPr>
        <p:spPr bwMode="auto">
          <a:xfrm>
            <a:off x="2643188" y="3857625"/>
            <a:ext cx="214312" cy="158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33C0E7C5-78FE-6E73-E1C0-6D041158B51A}"/>
              </a:ext>
            </a:extLst>
          </p:cNvPr>
          <p:cNvSpPr>
            <a:spLocks noGrp="1" noRot="1" noChangeArrowheads="1"/>
          </p:cNvSpPr>
          <p:nvPr>
            <p:ph type="title" idx="4294967295"/>
          </p:nvPr>
        </p:nvSpPr>
        <p:spPr>
          <a:xfrm>
            <a:off x="395288" y="333375"/>
            <a:ext cx="8229600" cy="1139825"/>
          </a:xfrm>
        </p:spPr>
        <p:txBody>
          <a:bodyPr anchor="ctr"/>
          <a:lstStyle/>
          <a:p>
            <a:pPr algn="ctr" eaLnBrk="1" hangingPunct="1">
              <a:defRPr/>
            </a:pPr>
            <a:r>
              <a:rPr lang="pt-BR" sz="4000" b="1" dirty="0">
                <a:solidFill>
                  <a:srgbClr val="C00000"/>
                </a:solidFill>
                <a:effectLst>
                  <a:outerShdw blurRad="38100" dist="38100" dir="2700000" algn="tl">
                    <a:srgbClr val="C0C0C0"/>
                  </a:outerShdw>
                </a:effectLst>
              </a:rPr>
              <a:t>Fases do Grupo Operativo V</a:t>
            </a:r>
          </a:p>
        </p:txBody>
      </p:sp>
      <p:sp>
        <p:nvSpPr>
          <p:cNvPr id="21507" name="Rectangle 3">
            <a:extLst>
              <a:ext uri="{FF2B5EF4-FFF2-40B4-BE49-F238E27FC236}">
                <a16:creationId xmlns:a16="http://schemas.microsoft.com/office/drawing/2014/main" id="{9E5E03FB-D03F-4FAE-C0B1-D1565EE7F595}"/>
              </a:ext>
            </a:extLst>
          </p:cNvPr>
          <p:cNvSpPr>
            <a:spLocks noGrp="1" noRot="1" noChangeArrowheads="1"/>
          </p:cNvSpPr>
          <p:nvPr>
            <p:ph type="body" idx="4294967295"/>
          </p:nvPr>
        </p:nvSpPr>
        <p:spPr>
          <a:xfrm>
            <a:off x="457200" y="908050"/>
            <a:ext cx="8229600" cy="5222875"/>
          </a:xfrm>
        </p:spPr>
        <p:txBody>
          <a:bodyPr/>
          <a:lstStyle/>
          <a:p>
            <a:pPr marL="0" indent="0">
              <a:buFont typeface="Wingdings" panose="05000000000000000000" pitchFamily="2" charset="2"/>
              <a:buNone/>
            </a:pPr>
            <a:r>
              <a:rPr lang="pt-BR" altLang="pt-BR" sz="2400"/>
              <a:t>	</a:t>
            </a:r>
          </a:p>
          <a:p>
            <a:pPr marL="0" indent="0" algn="just">
              <a:buFont typeface="Wingdings" panose="05000000000000000000" pitchFamily="2" charset="2"/>
              <a:buNone/>
            </a:pPr>
            <a:r>
              <a:rPr lang="pt-BR" altLang="pt-BR" sz="3200"/>
              <a:t>A comunicação é o canal pelo qual se expressam os transtornos e dificuldades do grupo para enfrentar a tarefa; tem uma analogia com o modelo de um transmissor e um receptor, um código e um canal; pode ser verbal ou pré-verbal e deve ser considerado o conteúdo, o “como” e o “quem” explicita a mensagem (quando esses elementos entram em contradição se produz o mal-entendido dentro do grupo).</a:t>
            </a:r>
          </a:p>
        </p:txBody>
      </p:sp>
      <p:cxnSp>
        <p:nvCxnSpPr>
          <p:cNvPr id="21508" name="Conector de seta reta 4">
            <a:extLst>
              <a:ext uri="{FF2B5EF4-FFF2-40B4-BE49-F238E27FC236}">
                <a16:creationId xmlns:a16="http://schemas.microsoft.com/office/drawing/2014/main" id="{532E152C-A72F-08D8-6EC1-E6EDA6FEFD77}"/>
              </a:ext>
            </a:extLst>
          </p:cNvPr>
          <p:cNvCxnSpPr>
            <a:cxnSpLocks noChangeShapeType="1"/>
          </p:cNvCxnSpPr>
          <p:nvPr/>
        </p:nvCxnSpPr>
        <p:spPr bwMode="auto">
          <a:xfrm>
            <a:off x="2428875" y="3857625"/>
            <a:ext cx="214313" cy="158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cxnSp>
        <p:nvCxnSpPr>
          <p:cNvPr id="21509" name="Conector de seta reta 6">
            <a:extLst>
              <a:ext uri="{FF2B5EF4-FFF2-40B4-BE49-F238E27FC236}">
                <a16:creationId xmlns:a16="http://schemas.microsoft.com/office/drawing/2014/main" id="{C02E4D86-3FDB-6A2B-29E4-2BC1EBC59343}"/>
              </a:ext>
            </a:extLst>
          </p:cNvPr>
          <p:cNvCxnSpPr>
            <a:cxnSpLocks noChangeShapeType="1"/>
          </p:cNvCxnSpPr>
          <p:nvPr/>
        </p:nvCxnSpPr>
        <p:spPr bwMode="auto">
          <a:xfrm>
            <a:off x="2643188" y="3857625"/>
            <a:ext cx="214312" cy="158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9CEEED78-7DCF-0FD7-2D74-6980ACF19129}"/>
              </a:ext>
            </a:extLst>
          </p:cNvPr>
          <p:cNvSpPr>
            <a:spLocks noGrp="1" noRot="1" noChangeArrowheads="1"/>
          </p:cNvSpPr>
          <p:nvPr>
            <p:ph type="title" idx="4294967295"/>
          </p:nvPr>
        </p:nvSpPr>
        <p:spPr>
          <a:xfrm>
            <a:off x="395288" y="333375"/>
            <a:ext cx="8229600" cy="1139825"/>
          </a:xfrm>
        </p:spPr>
        <p:txBody>
          <a:bodyPr anchor="ctr"/>
          <a:lstStyle/>
          <a:p>
            <a:pPr algn="ctr" eaLnBrk="1" hangingPunct="1">
              <a:defRPr/>
            </a:pPr>
            <a:r>
              <a:rPr lang="pt-BR" sz="4000" b="1" dirty="0">
                <a:solidFill>
                  <a:srgbClr val="C00000"/>
                </a:solidFill>
                <a:effectLst>
                  <a:outerShdw blurRad="38100" dist="38100" dir="2700000" algn="tl">
                    <a:srgbClr val="C0C0C0"/>
                  </a:outerShdw>
                </a:effectLst>
              </a:rPr>
              <a:t>Fases do Grupo Operativo VI</a:t>
            </a:r>
          </a:p>
        </p:txBody>
      </p:sp>
      <p:sp>
        <p:nvSpPr>
          <p:cNvPr id="22531" name="Rectangle 3">
            <a:extLst>
              <a:ext uri="{FF2B5EF4-FFF2-40B4-BE49-F238E27FC236}">
                <a16:creationId xmlns:a16="http://schemas.microsoft.com/office/drawing/2014/main" id="{9789D99F-712C-56F7-EEB2-95942604EBE9}"/>
              </a:ext>
            </a:extLst>
          </p:cNvPr>
          <p:cNvSpPr>
            <a:spLocks noGrp="1" noRot="1" noChangeArrowheads="1"/>
          </p:cNvSpPr>
          <p:nvPr>
            <p:ph type="body" idx="4294967295"/>
          </p:nvPr>
        </p:nvSpPr>
        <p:spPr>
          <a:xfrm>
            <a:off x="457200" y="908050"/>
            <a:ext cx="8229600" cy="5222875"/>
          </a:xfrm>
        </p:spPr>
        <p:txBody>
          <a:bodyPr/>
          <a:lstStyle/>
          <a:p>
            <a:pPr marL="0" indent="0">
              <a:buFont typeface="Wingdings" panose="05000000000000000000" pitchFamily="2" charset="2"/>
              <a:buNone/>
            </a:pPr>
            <a:r>
              <a:rPr lang="pt-BR" altLang="pt-BR" sz="2400" dirty="0"/>
              <a:t>	</a:t>
            </a:r>
          </a:p>
          <a:p>
            <a:pPr marL="0" indent="0" algn="just">
              <a:buFont typeface="Wingdings" panose="05000000000000000000" pitchFamily="2" charset="2"/>
              <a:buNone/>
            </a:pPr>
            <a:r>
              <a:rPr lang="pt-BR" altLang="pt-BR" sz="2800" dirty="0"/>
              <a:t>A aprendizagem se produz por uma somatória de informações dos integrantes do grupo obtendo-se em um dado momento a transformação de quantidade em qualidade, representando uma mudança qualitativa no grupo, com ruptura de certos estereótipos de comunicação e obtenção de novos estilos, o que implica reestruturações e redistribuição dos papéis desempenhados pelos integrantes do grupo: toda alteração da comunicação se deve a uma dificuldade na aprendizagem e vice-versa.</a:t>
            </a:r>
          </a:p>
        </p:txBody>
      </p:sp>
      <p:cxnSp>
        <p:nvCxnSpPr>
          <p:cNvPr id="22532" name="Conector de seta reta 4">
            <a:extLst>
              <a:ext uri="{FF2B5EF4-FFF2-40B4-BE49-F238E27FC236}">
                <a16:creationId xmlns:a16="http://schemas.microsoft.com/office/drawing/2014/main" id="{D9D2B779-C48A-7285-FF96-8C49ECBE9A50}"/>
              </a:ext>
            </a:extLst>
          </p:cNvPr>
          <p:cNvCxnSpPr>
            <a:cxnSpLocks noChangeShapeType="1"/>
          </p:cNvCxnSpPr>
          <p:nvPr/>
        </p:nvCxnSpPr>
        <p:spPr bwMode="auto">
          <a:xfrm>
            <a:off x="2428875" y="3857625"/>
            <a:ext cx="214313" cy="158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cxnSp>
        <p:nvCxnSpPr>
          <p:cNvPr id="22533" name="Conector de seta reta 6">
            <a:extLst>
              <a:ext uri="{FF2B5EF4-FFF2-40B4-BE49-F238E27FC236}">
                <a16:creationId xmlns:a16="http://schemas.microsoft.com/office/drawing/2014/main" id="{D42DAD55-47A8-7FF0-181C-E655593770F2}"/>
              </a:ext>
            </a:extLst>
          </p:cNvPr>
          <p:cNvCxnSpPr>
            <a:cxnSpLocks noChangeShapeType="1"/>
          </p:cNvCxnSpPr>
          <p:nvPr/>
        </p:nvCxnSpPr>
        <p:spPr bwMode="auto">
          <a:xfrm>
            <a:off x="2643188" y="3857625"/>
            <a:ext cx="214312" cy="158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35FCFE49-DAAF-D497-2DD3-0D94AC53F2A7}"/>
              </a:ext>
            </a:extLst>
          </p:cNvPr>
          <p:cNvSpPr>
            <a:spLocks noGrp="1" noRot="1" noChangeArrowheads="1"/>
          </p:cNvSpPr>
          <p:nvPr>
            <p:ph type="title" idx="4294967295"/>
          </p:nvPr>
        </p:nvSpPr>
        <p:spPr>
          <a:xfrm>
            <a:off x="395288" y="333375"/>
            <a:ext cx="8229600" cy="1139825"/>
          </a:xfrm>
        </p:spPr>
        <p:txBody>
          <a:bodyPr anchor="ctr"/>
          <a:lstStyle/>
          <a:p>
            <a:pPr algn="ctr" eaLnBrk="1" hangingPunct="1">
              <a:defRPr/>
            </a:pPr>
            <a:r>
              <a:rPr lang="pt-BR" sz="4000" b="1" dirty="0">
                <a:solidFill>
                  <a:srgbClr val="C00000"/>
                </a:solidFill>
                <a:effectLst>
                  <a:outerShdw blurRad="38100" dist="38100" dir="2700000" algn="tl">
                    <a:srgbClr val="C0C0C0"/>
                  </a:outerShdw>
                </a:effectLst>
              </a:rPr>
              <a:t>Fases do Grupo Operativo VII</a:t>
            </a:r>
          </a:p>
        </p:txBody>
      </p:sp>
      <p:sp>
        <p:nvSpPr>
          <p:cNvPr id="23555" name="Rectangle 3">
            <a:extLst>
              <a:ext uri="{FF2B5EF4-FFF2-40B4-BE49-F238E27FC236}">
                <a16:creationId xmlns:a16="http://schemas.microsoft.com/office/drawing/2014/main" id="{40F9D865-AF1B-D9D6-203D-AB4B594F60EA}"/>
              </a:ext>
            </a:extLst>
          </p:cNvPr>
          <p:cNvSpPr>
            <a:spLocks noGrp="1" noRot="1" noChangeArrowheads="1"/>
          </p:cNvSpPr>
          <p:nvPr>
            <p:ph type="body" idx="4294967295"/>
          </p:nvPr>
        </p:nvSpPr>
        <p:spPr>
          <a:xfrm>
            <a:off x="457200" y="908050"/>
            <a:ext cx="8229600" cy="5222875"/>
          </a:xfrm>
        </p:spPr>
        <p:txBody>
          <a:bodyPr/>
          <a:lstStyle/>
          <a:p>
            <a:pPr marL="0" indent="0">
              <a:buFont typeface="Wingdings" panose="05000000000000000000" pitchFamily="2" charset="2"/>
              <a:buNone/>
            </a:pPr>
            <a:r>
              <a:rPr lang="pt-BR" altLang="pt-BR" sz="2400"/>
              <a:t>	</a:t>
            </a:r>
          </a:p>
          <a:p>
            <a:pPr marL="0" indent="0">
              <a:buFont typeface="Wingdings" panose="05000000000000000000" pitchFamily="2" charset="2"/>
              <a:buNone/>
            </a:pPr>
            <a:r>
              <a:rPr lang="pt-BR" altLang="pt-BR" sz="2800"/>
              <a:t>A tele representa o clima grupal traduzido como transferência positiva ou negativa; traduz o clima afetivo no grupo em diferentes momentos, revelando o grau de empatia positiva ou negativa que se dá entre os membros do grupo. Assim, os afastamentos e as aproximações entre as pessoas de um grupo não têm a ver com as pessoas reais presentes, mas com a recordação de outras pessoas e outras situações que ela evoca. </a:t>
            </a:r>
          </a:p>
        </p:txBody>
      </p:sp>
      <p:cxnSp>
        <p:nvCxnSpPr>
          <p:cNvPr id="23556" name="Conector de seta reta 4">
            <a:extLst>
              <a:ext uri="{FF2B5EF4-FFF2-40B4-BE49-F238E27FC236}">
                <a16:creationId xmlns:a16="http://schemas.microsoft.com/office/drawing/2014/main" id="{D11299F5-AEFC-2162-75E4-843EEE7153FC}"/>
              </a:ext>
            </a:extLst>
          </p:cNvPr>
          <p:cNvCxnSpPr>
            <a:cxnSpLocks noChangeShapeType="1"/>
          </p:cNvCxnSpPr>
          <p:nvPr/>
        </p:nvCxnSpPr>
        <p:spPr bwMode="auto">
          <a:xfrm>
            <a:off x="2428875" y="3857625"/>
            <a:ext cx="214313" cy="158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cxnSp>
        <p:nvCxnSpPr>
          <p:cNvPr id="23557" name="Conector de seta reta 6">
            <a:extLst>
              <a:ext uri="{FF2B5EF4-FFF2-40B4-BE49-F238E27FC236}">
                <a16:creationId xmlns:a16="http://schemas.microsoft.com/office/drawing/2014/main" id="{A43E3F5F-B260-60E1-86BC-9CC0F2AAD03D}"/>
              </a:ext>
            </a:extLst>
          </p:cNvPr>
          <p:cNvCxnSpPr>
            <a:cxnSpLocks noChangeShapeType="1"/>
          </p:cNvCxnSpPr>
          <p:nvPr/>
        </p:nvCxnSpPr>
        <p:spPr bwMode="auto">
          <a:xfrm>
            <a:off x="2643188" y="3857625"/>
            <a:ext cx="214312" cy="158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7D83E2D4-F716-C416-0002-B6E8C07E8902}"/>
              </a:ext>
            </a:extLst>
          </p:cNvPr>
          <p:cNvSpPr>
            <a:spLocks noGrp="1" noRot="1" noChangeArrowheads="1"/>
          </p:cNvSpPr>
          <p:nvPr>
            <p:ph type="title" idx="4294967295"/>
          </p:nvPr>
        </p:nvSpPr>
        <p:spPr>
          <a:xfrm>
            <a:off x="395288" y="333375"/>
            <a:ext cx="8229600" cy="1139825"/>
          </a:xfrm>
        </p:spPr>
        <p:txBody>
          <a:bodyPr anchor="ctr"/>
          <a:lstStyle/>
          <a:p>
            <a:pPr algn="ctr" eaLnBrk="1" hangingPunct="1">
              <a:defRPr/>
            </a:pPr>
            <a:r>
              <a:rPr lang="pt-BR" sz="4800" b="1" dirty="0">
                <a:solidFill>
                  <a:srgbClr val="C00000"/>
                </a:solidFill>
                <a:effectLst>
                  <a:outerShdw blurRad="38100" dist="38100" dir="2700000" algn="tl">
                    <a:srgbClr val="C0C0C0"/>
                  </a:outerShdw>
                </a:effectLst>
              </a:rPr>
              <a:t>Coordenador do Grupo</a:t>
            </a:r>
          </a:p>
        </p:txBody>
      </p:sp>
      <p:sp>
        <p:nvSpPr>
          <p:cNvPr id="24579" name="Rectangle 3">
            <a:extLst>
              <a:ext uri="{FF2B5EF4-FFF2-40B4-BE49-F238E27FC236}">
                <a16:creationId xmlns:a16="http://schemas.microsoft.com/office/drawing/2014/main" id="{25E4CCAF-17AD-2896-6E1A-7BBB82C2DCD9}"/>
              </a:ext>
            </a:extLst>
          </p:cNvPr>
          <p:cNvSpPr>
            <a:spLocks noGrp="1" noRot="1" noChangeArrowheads="1"/>
          </p:cNvSpPr>
          <p:nvPr>
            <p:ph type="body" idx="4294967295"/>
          </p:nvPr>
        </p:nvSpPr>
        <p:spPr>
          <a:xfrm>
            <a:off x="457200" y="908050"/>
            <a:ext cx="8229600" cy="5222875"/>
          </a:xfrm>
        </p:spPr>
        <p:txBody>
          <a:bodyPr/>
          <a:lstStyle/>
          <a:p>
            <a:pPr marL="0" indent="0">
              <a:buFont typeface="Wingdings" panose="05000000000000000000" pitchFamily="2" charset="2"/>
              <a:buNone/>
            </a:pPr>
            <a:endParaRPr lang="pt-BR" altLang="pt-BR" sz="2400" dirty="0"/>
          </a:p>
          <a:p>
            <a:pPr marL="0" indent="0">
              <a:buFont typeface="Wingdings" panose="05000000000000000000" pitchFamily="2" charset="2"/>
              <a:buNone/>
            </a:pPr>
            <a:r>
              <a:rPr lang="pt-BR" altLang="pt-BR" sz="2400" dirty="0"/>
              <a:t>Finalmente cumpre assinalar a distinção de funções entre o coordenador e o observador de grupo. O coordenador deve restringir a sua intervenção à sinalização das dificuldades que impedem ao grupo enfrentar a tarefa. Não está ali para responder às questões, mas para ajudar o grupo a formular aquelas que permitirão o enfrentamento dos medos e ansiedades básicas. O seu papel prescrito, portanto, é o de ajudar os membros do grupo a pensarem (dialeticamente). O seu instrumento de trabalho corresponde às sinalizações de situações manifestas e a interpretação da causalidade subjacente. </a:t>
            </a:r>
          </a:p>
        </p:txBody>
      </p:sp>
      <p:cxnSp>
        <p:nvCxnSpPr>
          <p:cNvPr id="24580" name="Conector de seta reta 4">
            <a:extLst>
              <a:ext uri="{FF2B5EF4-FFF2-40B4-BE49-F238E27FC236}">
                <a16:creationId xmlns:a16="http://schemas.microsoft.com/office/drawing/2014/main" id="{3047240E-63B5-5ED8-AF00-7AB2013BD504}"/>
              </a:ext>
            </a:extLst>
          </p:cNvPr>
          <p:cNvCxnSpPr>
            <a:cxnSpLocks noChangeShapeType="1"/>
          </p:cNvCxnSpPr>
          <p:nvPr/>
        </p:nvCxnSpPr>
        <p:spPr bwMode="auto">
          <a:xfrm>
            <a:off x="2428875" y="3857625"/>
            <a:ext cx="214313" cy="158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cxnSp>
        <p:nvCxnSpPr>
          <p:cNvPr id="24581" name="Conector de seta reta 6">
            <a:extLst>
              <a:ext uri="{FF2B5EF4-FFF2-40B4-BE49-F238E27FC236}">
                <a16:creationId xmlns:a16="http://schemas.microsoft.com/office/drawing/2014/main" id="{FD25E9D9-0506-2986-6E03-06527DBE79D7}"/>
              </a:ext>
            </a:extLst>
          </p:cNvPr>
          <p:cNvCxnSpPr>
            <a:cxnSpLocks noChangeShapeType="1"/>
          </p:cNvCxnSpPr>
          <p:nvPr/>
        </p:nvCxnSpPr>
        <p:spPr bwMode="auto">
          <a:xfrm>
            <a:off x="2643188" y="3857625"/>
            <a:ext cx="214312" cy="158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C76FE921-ACEA-1AB7-54B0-8104E7201F60}"/>
              </a:ext>
            </a:extLst>
          </p:cNvPr>
          <p:cNvSpPr>
            <a:spLocks noGrp="1" noRot="1" noChangeArrowheads="1"/>
          </p:cNvSpPr>
          <p:nvPr>
            <p:ph type="title" idx="4294967295"/>
          </p:nvPr>
        </p:nvSpPr>
        <p:spPr>
          <a:xfrm>
            <a:off x="395288" y="333375"/>
            <a:ext cx="8229600" cy="719361"/>
          </a:xfrm>
        </p:spPr>
        <p:txBody>
          <a:bodyPr anchor="ctr"/>
          <a:lstStyle/>
          <a:p>
            <a:pPr algn="ctr" eaLnBrk="1" hangingPunct="1">
              <a:defRPr/>
            </a:pPr>
            <a:r>
              <a:rPr lang="pt-BR" sz="4800" b="1" dirty="0">
                <a:solidFill>
                  <a:srgbClr val="C00000"/>
                </a:solidFill>
                <a:effectLst>
                  <a:outerShdw blurRad="38100" dist="38100" dir="2700000" algn="tl">
                    <a:srgbClr val="C0C0C0"/>
                  </a:outerShdw>
                </a:effectLst>
              </a:rPr>
              <a:t>Observador do Grupo </a:t>
            </a:r>
          </a:p>
        </p:txBody>
      </p:sp>
      <p:sp>
        <p:nvSpPr>
          <p:cNvPr id="25603" name="Rectangle 3">
            <a:extLst>
              <a:ext uri="{FF2B5EF4-FFF2-40B4-BE49-F238E27FC236}">
                <a16:creationId xmlns:a16="http://schemas.microsoft.com/office/drawing/2014/main" id="{7E33F787-6C16-1FF4-8834-8FF709D0FB13}"/>
              </a:ext>
            </a:extLst>
          </p:cNvPr>
          <p:cNvSpPr>
            <a:spLocks noGrp="1" noRot="1" noChangeArrowheads="1"/>
          </p:cNvSpPr>
          <p:nvPr>
            <p:ph type="body" idx="4294967295"/>
          </p:nvPr>
        </p:nvSpPr>
        <p:spPr>
          <a:xfrm>
            <a:off x="457200" y="908050"/>
            <a:ext cx="8229600" cy="5222875"/>
          </a:xfrm>
        </p:spPr>
        <p:txBody>
          <a:bodyPr/>
          <a:lstStyle/>
          <a:p>
            <a:pPr marL="0" indent="0">
              <a:buFont typeface="Wingdings" panose="05000000000000000000" pitchFamily="2" charset="2"/>
              <a:buNone/>
            </a:pPr>
            <a:r>
              <a:rPr lang="pt-BR" altLang="pt-BR" sz="2400" dirty="0"/>
              <a:t>	</a:t>
            </a:r>
          </a:p>
          <a:p>
            <a:pPr marL="0" indent="0" algn="just">
              <a:buFont typeface="Wingdings" panose="05000000000000000000" pitchFamily="2" charset="2"/>
              <a:buNone/>
            </a:pPr>
            <a:r>
              <a:rPr lang="pt-BR" altLang="pt-BR" sz="3200" dirty="0"/>
              <a:t>O observador é um sujeito não participante. Opera como uma tela de projeção por sua característica de permanecer silencioso. No entanto, deve estar atento ao processo grupal, recolhendo material expresso, não verbal e verbalmente. Este material deve ser relatado em um Formulário de observação de atividade grupal.</a:t>
            </a:r>
          </a:p>
        </p:txBody>
      </p:sp>
      <p:cxnSp>
        <p:nvCxnSpPr>
          <p:cNvPr id="25604" name="Conector de seta reta 4">
            <a:extLst>
              <a:ext uri="{FF2B5EF4-FFF2-40B4-BE49-F238E27FC236}">
                <a16:creationId xmlns:a16="http://schemas.microsoft.com/office/drawing/2014/main" id="{2A06A627-3BE7-FFF1-F51E-592D0EF4C069}"/>
              </a:ext>
            </a:extLst>
          </p:cNvPr>
          <p:cNvCxnSpPr>
            <a:cxnSpLocks noChangeShapeType="1"/>
          </p:cNvCxnSpPr>
          <p:nvPr/>
        </p:nvCxnSpPr>
        <p:spPr bwMode="auto">
          <a:xfrm>
            <a:off x="2428875" y="3857625"/>
            <a:ext cx="214313" cy="158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cxnSp>
        <p:nvCxnSpPr>
          <p:cNvPr id="25605" name="Conector de seta reta 6">
            <a:extLst>
              <a:ext uri="{FF2B5EF4-FFF2-40B4-BE49-F238E27FC236}">
                <a16:creationId xmlns:a16="http://schemas.microsoft.com/office/drawing/2014/main" id="{7E58C26F-B07D-22CE-A43E-B2868670EC54}"/>
              </a:ext>
            </a:extLst>
          </p:cNvPr>
          <p:cNvCxnSpPr>
            <a:cxnSpLocks noChangeShapeType="1"/>
          </p:cNvCxnSpPr>
          <p:nvPr/>
        </p:nvCxnSpPr>
        <p:spPr bwMode="auto">
          <a:xfrm>
            <a:off x="2643188" y="3857625"/>
            <a:ext cx="214312" cy="158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rrowheads="1"/>
          </p:cNvSpPr>
          <p:nvPr>
            <p:ph type="title" idx="4294967295"/>
          </p:nvPr>
        </p:nvSpPr>
        <p:spPr>
          <a:xfrm>
            <a:off x="457200" y="0"/>
            <a:ext cx="8229600" cy="1268413"/>
          </a:xfrm>
        </p:spPr>
        <p:txBody>
          <a:bodyPr anchor="ctr"/>
          <a:lstStyle/>
          <a:p>
            <a:pPr algn="ctr" eaLnBrk="1" hangingPunct="1">
              <a:defRPr/>
            </a:pPr>
            <a:r>
              <a:rPr lang="pt-BR" sz="4400" b="1" dirty="0">
                <a:solidFill>
                  <a:srgbClr val="C00000"/>
                </a:solidFill>
                <a:effectLst>
                  <a:outerShdw blurRad="38100" dist="38100" dir="2700000" algn="tl">
                    <a:srgbClr val="C0C0C0"/>
                  </a:outerShdw>
                </a:effectLst>
              </a:rPr>
              <a:t>Grupo Operativo de </a:t>
            </a:r>
            <a:r>
              <a:rPr lang="pt-BR" sz="4400" b="1" dirty="0" err="1">
                <a:solidFill>
                  <a:srgbClr val="C00000"/>
                </a:solidFill>
                <a:effectLst>
                  <a:outerShdw blurRad="38100" dist="38100" dir="2700000" algn="tl">
                    <a:srgbClr val="C0C0C0"/>
                  </a:outerShdw>
                </a:effectLst>
              </a:rPr>
              <a:t>Pichon</a:t>
            </a:r>
            <a:r>
              <a:rPr lang="pt-BR" sz="4400" b="1" dirty="0">
                <a:solidFill>
                  <a:srgbClr val="C00000"/>
                </a:solidFill>
                <a:effectLst>
                  <a:outerShdw blurRad="38100" dist="38100" dir="2700000" algn="tl">
                    <a:srgbClr val="C0C0C0"/>
                  </a:outerShdw>
                </a:effectLst>
              </a:rPr>
              <a:t> </a:t>
            </a:r>
          </a:p>
        </p:txBody>
      </p:sp>
      <p:sp>
        <p:nvSpPr>
          <p:cNvPr id="33795" name="Rectangle 3"/>
          <p:cNvSpPr>
            <a:spLocks noGrp="1" noRot="1" noChangeArrowheads="1"/>
          </p:cNvSpPr>
          <p:nvPr>
            <p:ph type="body" idx="4294967295"/>
          </p:nvPr>
        </p:nvSpPr>
        <p:spPr>
          <a:xfrm>
            <a:off x="457200" y="1052513"/>
            <a:ext cx="8229600" cy="5078412"/>
          </a:xfrm>
        </p:spPr>
        <p:txBody>
          <a:bodyPr/>
          <a:lstStyle/>
          <a:p>
            <a:pPr marL="0" indent="0" algn="just">
              <a:buNone/>
              <a:defRPr/>
            </a:pPr>
            <a:r>
              <a:rPr lang="pt-BR" sz="2800" dirty="0"/>
              <a:t>Todo conjunto de pessoas ligadas entre si por constantes de tempo e espaço, que se propõe explícita ou implicitamente a uma tarefa. Sob esta tarefa </a:t>
            </a:r>
            <a:r>
              <a:rPr lang="pt-BR" sz="2800" u="sng" dirty="0"/>
              <a:t>manifesta </a:t>
            </a:r>
            <a:r>
              <a:rPr lang="pt-BR" sz="2800" dirty="0"/>
              <a:t>há uma outra, </a:t>
            </a:r>
            <a:r>
              <a:rPr lang="pt-BR" sz="2800" u="sng" dirty="0"/>
              <a:t>subjacente</a:t>
            </a:r>
            <a:r>
              <a:rPr lang="pt-BR" sz="2800" dirty="0"/>
              <a:t>, que </a:t>
            </a:r>
            <a:r>
              <a:rPr lang="pt-BR" sz="2800" u="sng" dirty="0"/>
              <a:t>visa a ruptura com formações psíquicas estereotipadas que bloqueiam a comunicação</a:t>
            </a:r>
            <a:r>
              <a:rPr lang="pt-BR" sz="2800" dirty="0"/>
              <a:t>. O seu funcionamento envolve fases, papéis, a construção de um referencial (ECRO) e o desenvolvimento do próprio grupo, tomando como parâmetro o desenvolvimento da tarefa. Estes aspectos são inerentes a todos os grupos.</a:t>
            </a:r>
          </a:p>
          <a:p>
            <a:pPr marL="0" indent="0" algn="just">
              <a:buFont typeface="Wingdings" pitchFamily="2" charset="2"/>
              <a:buNone/>
              <a:defRPr/>
            </a:pPr>
            <a:endParaRPr lang="pt-BR" sz="2800" b="1" i="1" dirty="0"/>
          </a:p>
          <a:p>
            <a:pPr>
              <a:defRPr/>
            </a:pPr>
            <a:endParaRPr lang="pt-BR" sz="2400" u="sng" dirty="0">
              <a:effectLst>
                <a:outerShdw blurRad="38100" dist="38100" dir="2700000" algn="tl">
                  <a:srgbClr val="C0C0C0"/>
                </a:outerShdw>
              </a:effectLst>
            </a:endParaRPr>
          </a:p>
        </p:txBody>
      </p:sp>
      <p:cxnSp>
        <p:nvCxnSpPr>
          <p:cNvPr id="4100" name="Conector de seta reta 4"/>
          <p:cNvCxnSpPr>
            <a:cxnSpLocks noChangeShapeType="1"/>
          </p:cNvCxnSpPr>
          <p:nvPr/>
        </p:nvCxnSpPr>
        <p:spPr bwMode="auto">
          <a:xfrm>
            <a:off x="2428875" y="3857625"/>
            <a:ext cx="214313" cy="1588"/>
          </a:xfrm>
          <a:prstGeom prst="straightConnector1">
            <a:avLst/>
          </a:prstGeom>
          <a:noFill/>
          <a:ln w="9525" algn="ctr">
            <a:noFill/>
            <a:round/>
            <a:headEnd/>
            <a:tailEnd type="arrow" w="med" len="med"/>
          </a:ln>
        </p:spPr>
      </p:cxnSp>
      <p:cxnSp>
        <p:nvCxnSpPr>
          <p:cNvPr id="4101" name="Conector de seta reta 6"/>
          <p:cNvCxnSpPr>
            <a:cxnSpLocks noChangeShapeType="1"/>
          </p:cNvCxnSpPr>
          <p:nvPr/>
        </p:nvCxnSpPr>
        <p:spPr bwMode="auto">
          <a:xfrm>
            <a:off x="2643188" y="3857625"/>
            <a:ext cx="214312" cy="1588"/>
          </a:xfrm>
          <a:prstGeom prst="straightConnector1">
            <a:avLst/>
          </a:prstGeom>
          <a:noFill/>
          <a:ln w="9525" algn="ctr">
            <a:noFill/>
            <a:round/>
            <a:headEnd/>
            <a:tailEnd type="arrow" w="med" len="med"/>
          </a:ln>
        </p:spPr>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29FC1CD4-E04E-035A-E4F9-DD18290CCBCF}"/>
              </a:ext>
            </a:extLst>
          </p:cNvPr>
          <p:cNvSpPr>
            <a:spLocks noGrp="1" noRot="1" noChangeArrowheads="1"/>
          </p:cNvSpPr>
          <p:nvPr>
            <p:ph type="title" idx="4294967295"/>
          </p:nvPr>
        </p:nvSpPr>
        <p:spPr>
          <a:xfrm>
            <a:off x="457200" y="277813"/>
            <a:ext cx="8229600" cy="1206500"/>
          </a:xfrm>
        </p:spPr>
        <p:txBody>
          <a:bodyPr anchor="ctr"/>
          <a:lstStyle/>
          <a:p>
            <a:pPr algn="ctr" eaLnBrk="1" hangingPunct="1">
              <a:defRPr/>
            </a:pPr>
            <a:r>
              <a:rPr lang="pt-BR" sz="4400" b="1" dirty="0">
                <a:solidFill>
                  <a:srgbClr val="C00000"/>
                </a:solidFill>
                <a:effectLst>
                  <a:outerShdw blurRad="38100" dist="38100" dir="2700000" algn="tl">
                    <a:srgbClr val="C0C0C0"/>
                  </a:outerShdw>
                </a:effectLst>
              </a:rPr>
              <a:t>Dinâmica do Grupo Operativo </a:t>
            </a:r>
          </a:p>
        </p:txBody>
      </p:sp>
      <p:sp>
        <p:nvSpPr>
          <p:cNvPr id="6147" name="Rectangle 3">
            <a:extLst>
              <a:ext uri="{FF2B5EF4-FFF2-40B4-BE49-F238E27FC236}">
                <a16:creationId xmlns:a16="http://schemas.microsoft.com/office/drawing/2014/main" id="{86EB7011-9747-B370-E627-07ABE8257C61}"/>
              </a:ext>
            </a:extLst>
          </p:cNvPr>
          <p:cNvSpPr>
            <a:spLocks noGrp="1" noRot="1" noChangeArrowheads="1"/>
          </p:cNvSpPr>
          <p:nvPr>
            <p:ph type="body" idx="4294967295"/>
          </p:nvPr>
        </p:nvSpPr>
        <p:spPr>
          <a:xfrm>
            <a:off x="457200" y="1412875"/>
            <a:ext cx="8229600" cy="4718050"/>
          </a:xfrm>
        </p:spPr>
        <p:txBody>
          <a:bodyPr/>
          <a:lstStyle/>
          <a:p>
            <a:pPr marL="0" indent="0">
              <a:buFont typeface="Wingdings" panose="05000000000000000000" pitchFamily="2" charset="2"/>
              <a:buNone/>
            </a:pPr>
            <a:r>
              <a:rPr lang="pt-BR" altLang="pt-BR" sz="2400"/>
              <a:t>	</a:t>
            </a:r>
          </a:p>
          <a:p>
            <a:pPr marL="0" indent="0">
              <a:buFont typeface="Wingdings" panose="05000000000000000000" pitchFamily="2" charset="2"/>
              <a:buNone/>
            </a:pPr>
            <a:r>
              <a:rPr lang="pt-BR" altLang="pt-BR" sz="2800"/>
              <a:t>Do ponto de vista da estrutura, Pichon dialetiza as antinomias corpo/mente, individuo/sociedade e organismo/meio, compreendendo-as como um sistema dialético, em permanente interação. Isto implica no reconhecimento da noção de modificação mútua, a inter-relação intrasistemica (o mundo interno do sujeito) e intersistemica (relação do mundo interno do sujeito com o mundo externo).</a:t>
            </a:r>
          </a:p>
        </p:txBody>
      </p:sp>
      <p:cxnSp>
        <p:nvCxnSpPr>
          <p:cNvPr id="6148" name="Conector de seta reta 4">
            <a:extLst>
              <a:ext uri="{FF2B5EF4-FFF2-40B4-BE49-F238E27FC236}">
                <a16:creationId xmlns:a16="http://schemas.microsoft.com/office/drawing/2014/main" id="{3D3EBE99-60EE-D819-832C-9AE67880E0A3}"/>
              </a:ext>
            </a:extLst>
          </p:cNvPr>
          <p:cNvCxnSpPr>
            <a:cxnSpLocks noChangeShapeType="1"/>
          </p:cNvCxnSpPr>
          <p:nvPr/>
        </p:nvCxnSpPr>
        <p:spPr bwMode="auto">
          <a:xfrm>
            <a:off x="2428875" y="3857625"/>
            <a:ext cx="214313" cy="158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cxnSp>
        <p:nvCxnSpPr>
          <p:cNvPr id="6149" name="Conector de seta reta 6">
            <a:extLst>
              <a:ext uri="{FF2B5EF4-FFF2-40B4-BE49-F238E27FC236}">
                <a16:creationId xmlns:a16="http://schemas.microsoft.com/office/drawing/2014/main" id="{E7079C1B-8554-88EA-7B42-C0C3A7D15252}"/>
              </a:ext>
            </a:extLst>
          </p:cNvPr>
          <p:cNvCxnSpPr>
            <a:cxnSpLocks noChangeShapeType="1"/>
          </p:cNvCxnSpPr>
          <p:nvPr/>
        </p:nvCxnSpPr>
        <p:spPr bwMode="auto">
          <a:xfrm>
            <a:off x="2643188" y="3857625"/>
            <a:ext cx="214312" cy="158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BDBFB09A-5EEC-A577-6A40-369BBD9DD156}"/>
              </a:ext>
            </a:extLst>
          </p:cNvPr>
          <p:cNvSpPr>
            <a:spLocks noGrp="1" noRot="1" noChangeArrowheads="1"/>
          </p:cNvSpPr>
          <p:nvPr>
            <p:ph type="title" idx="4294967295"/>
          </p:nvPr>
        </p:nvSpPr>
        <p:spPr/>
        <p:txBody>
          <a:bodyPr anchor="ctr"/>
          <a:lstStyle/>
          <a:p>
            <a:pPr algn="ctr" eaLnBrk="1" hangingPunct="1">
              <a:defRPr/>
            </a:pPr>
            <a:r>
              <a:rPr lang="pt-BR" sz="3600" b="1" dirty="0">
                <a:solidFill>
                  <a:srgbClr val="C00000"/>
                </a:solidFill>
                <a:effectLst>
                  <a:outerShdw blurRad="38100" dist="38100" dir="2700000" algn="tl">
                    <a:srgbClr val="C0C0C0"/>
                  </a:outerShdw>
                </a:effectLst>
              </a:rPr>
              <a:t>O funcionamento do Grupo Operativo </a:t>
            </a:r>
          </a:p>
        </p:txBody>
      </p:sp>
      <p:sp>
        <p:nvSpPr>
          <p:cNvPr id="7171" name="Rectangle 3">
            <a:extLst>
              <a:ext uri="{FF2B5EF4-FFF2-40B4-BE49-F238E27FC236}">
                <a16:creationId xmlns:a16="http://schemas.microsoft.com/office/drawing/2014/main" id="{973E8925-465A-5429-D1D7-7598042DBB64}"/>
              </a:ext>
            </a:extLst>
          </p:cNvPr>
          <p:cNvSpPr>
            <a:spLocks noGrp="1" noRot="1" noChangeArrowheads="1"/>
          </p:cNvSpPr>
          <p:nvPr>
            <p:ph type="body" idx="4294967295"/>
          </p:nvPr>
        </p:nvSpPr>
        <p:spPr>
          <a:xfrm>
            <a:off x="457200" y="1484313"/>
            <a:ext cx="8229600" cy="4646612"/>
          </a:xfrm>
        </p:spPr>
        <p:txBody>
          <a:bodyPr/>
          <a:lstStyle/>
          <a:p>
            <a:pPr marL="0" indent="0">
              <a:buFont typeface="Wingdings" panose="05000000000000000000" pitchFamily="2" charset="2"/>
              <a:buNone/>
            </a:pPr>
            <a:r>
              <a:rPr lang="pt-BR" altLang="pt-BR" sz="3200"/>
              <a:t>O funcionamento do grupo operativo envolve fases, papéis, a construção do esquema conceitual, referencial e operativo (ECRO) e o desenvolvimento do próprio processo grupal, tomando como parâmetro o desenvolvimento da tarefa. Estes aspectos são inerentes a todos os grupos.</a:t>
            </a:r>
          </a:p>
        </p:txBody>
      </p:sp>
      <p:cxnSp>
        <p:nvCxnSpPr>
          <p:cNvPr id="7172" name="Conector de seta reta 4">
            <a:extLst>
              <a:ext uri="{FF2B5EF4-FFF2-40B4-BE49-F238E27FC236}">
                <a16:creationId xmlns:a16="http://schemas.microsoft.com/office/drawing/2014/main" id="{477809DF-6645-EA2B-DD20-4733A3EF2BE8}"/>
              </a:ext>
            </a:extLst>
          </p:cNvPr>
          <p:cNvCxnSpPr>
            <a:cxnSpLocks noChangeShapeType="1"/>
          </p:cNvCxnSpPr>
          <p:nvPr/>
        </p:nvCxnSpPr>
        <p:spPr bwMode="auto">
          <a:xfrm>
            <a:off x="2428875" y="3857625"/>
            <a:ext cx="214313" cy="158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cxnSp>
        <p:nvCxnSpPr>
          <p:cNvPr id="7173" name="Conector de seta reta 6">
            <a:extLst>
              <a:ext uri="{FF2B5EF4-FFF2-40B4-BE49-F238E27FC236}">
                <a16:creationId xmlns:a16="http://schemas.microsoft.com/office/drawing/2014/main" id="{09B801B1-D4AE-4B4C-EF63-59325DB8A738}"/>
              </a:ext>
            </a:extLst>
          </p:cNvPr>
          <p:cNvCxnSpPr>
            <a:cxnSpLocks noChangeShapeType="1"/>
          </p:cNvCxnSpPr>
          <p:nvPr/>
        </p:nvCxnSpPr>
        <p:spPr bwMode="auto">
          <a:xfrm>
            <a:off x="2643188" y="3857625"/>
            <a:ext cx="214312" cy="158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rrowheads="1"/>
          </p:cNvSpPr>
          <p:nvPr>
            <p:ph type="title" idx="4294967295"/>
          </p:nvPr>
        </p:nvSpPr>
        <p:spPr>
          <a:xfrm>
            <a:off x="395288" y="-243408"/>
            <a:ext cx="8229600" cy="1716609"/>
          </a:xfrm>
        </p:spPr>
        <p:txBody>
          <a:bodyPr anchor="ctr"/>
          <a:lstStyle/>
          <a:p>
            <a:pPr algn="ctr" eaLnBrk="1" hangingPunct="1">
              <a:defRPr/>
            </a:pPr>
            <a:r>
              <a:rPr lang="pt-BR" sz="4000" b="1" dirty="0">
                <a:solidFill>
                  <a:srgbClr val="C00000"/>
                </a:solidFill>
                <a:effectLst>
                  <a:outerShdw blurRad="38100" dist="38100" dir="2700000" algn="tl">
                    <a:srgbClr val="C0C0C0"/>
                  </a:outerShdw>
                </a:effectLst>
              </a:rPr>
              <a:t>Fases do Grupo Operativo I</a:t>
            </a:r>
          </a:p>
        </p:txBody>
      </p:sp>
      <p:sp>
        <p:nvSpPr>
          <p:cNvPr id="33795" name="Rectangle 3"/>
          <p:cNvSpPr>
            <a:spLocks noGrp="1" noRot="1" noChangeArrowheads="1"/>
          </p:cNvSpPr>
          <p:nvPr>
            <p:ph type="body" idx="4294967295"/>
          </p:nvPr>
        </p:nvSpPr>
        <p:spPr>
          <a:xfrm>
            <a:off x="457200" y="908050"/>
            <a:ext cx="8229600" cy="5222875"/>
          </a:xfrm>
        </p:spPr>
        <p:txBody>
          <a:bodyPr/>
          <a:lstStyle/>
          <a:p>
            <a:pPr marL="0" indent="0">
              <a:buFont typeface="Wingdings" pitchFamily="2" charset="2"/>
              <a:buNone/>
              <a:defRPr/>
            </a:pPr>
            <a:r>
              <a:rPr lang="pt-BR" sz="2400" dirty="0"/>
              <a:t>	</a:t>
            </a:r>
          </a:p>
          <a:p>
            <a:pPr algn="just">
              <a:defRPr/>
            </a:pPr>
            <a:r>
              <a:rPr lang="pt-BR" sz="2400" dirty="0"/>
              <a:t>Correspondem à filiação, </a:t>
            </a:r>
            <a:r>
              <a:rPr lang="pt-BR" sz="2400" dirty="0" err="1"/>
              <a:t>pertenência</a:t>
            </a:r>
            <a:r>
              <a:rPr lang="pt-BR" sz="2400" dirty="0"/>
              <a:t>, pertinência, comunicação, aprendizagem, tele e cooperação. </a:t>
            </a:r>
          </a:p>
          <a:p>
            <a:pPr algn="just">
              <a:defRPr/>
            </a:pPr>
            <a:r>
              <a:rPr lang="pt-BR" sz="2400" dirty="0"/>
              <a:t>A filiação é a fase de conhecimento dos integrantes, sem uma </a:t>
            </a:r>
            <a:r>
              <a:rPr lang="pt-BR" sz="2400" dirty="0" err="1"/>
              <a:t>uma</a:t>
            </a:r>
            <a:r>
              <a:rPr lang="pt-BR" sz="2400" dirty="0"/>
              <a:t> aproximação com a tarefa, manifestam interesse pelo trabalho grupal, são ainda os torcedores e não os jogadores.</a:t>
            </a:r>
          </a:p>
          <a:p>
            <a:pPr algn="just">
              <a:defRPr/>
            </a:pPr>
            <a:r>
              <a:rPr lang="pt-BR" sz="2400" dirty="0"/>
              <a:t>A </a:t>
            </a:r>
            <a:r>
              <a:rPr lang="pt-BR" sz="2400" dirty="0" err="1"/>
              <a:t>pertenência</a:t>
            </a:r>
            <a:r>
              <a:rPr lang="pt-BR" sz="2400" dirty="0"/>
              <a:t> é o momento onde o grupo adquire maior integração, medida por indicadores de presença e número de intervenções. </a:t>
            </a:r>
          </a:p>
          <a:p>
            <a:pPr algn="just">
              <a:defRPr/>
            </a:pPr>
            <a:r>
              <a:rPr lang="pt-BR" sz="2400" dirty="0"/>
              <a:t>A pertinência consiste na centralização do grupo em torno da tarefa prescrita, “se mede pela quantidade de suor na camisa”. </a:t>
            </a:r>
          </a:p>
          <a:p>
            <a:pPr algn="just">
              <a:defRPr/>
            </a:pPr>
            <a:endParaRPr lang="pt-BR" sz="2400" dirty="0"/>
          </a:p>
          <a:p>
            <a:pPr algn="just">
              <a:defRPr/>
            </a:pPr>
            <a:endParaRPr lang="pt-BR" sz="2400" dirty="0"/>
          </a:p>
        </p:txBody>
      </p:sp>
      <p:cxnSp>
        <p:nvCxnSpPr>
          <p:cNvPr id="16388" name="Conector de seta reta 4"/>
          <p:cNvCxnSpPr>
            <a:cxnSpLocks noChangeShapeType="1"/>
          </p:cNvCxnSpPr>
          <p:nvPr/>
        </p:nvCxnSpPr>
        <p:spPr bwMode="auto">
          <a:xfrm>
            <a:off x="2428875" y="3857625"/>
            <a:ext cx="214313" cy="1588"/>
          </a:xfrm>
          <a:prstGeom prst="straightConnector1">
            <a:avLst/>
          </a:prstGeom>
          <a:noFill/>
          <a:ln w="9525" algn="ctr">
            <a:noFill/>
            <a:round/>
            <a:headEnd/>
            <a:tailEnd type="arrow" w="med" len="med"/>
          </a:ln>
        </p:spPr>
      </p:cxnSp>
      <p:cxnSp>
        <p:nvCxnSpPr>
          <p:cNvPr id="16389" name="Conector de seta reta 6"/>
          <p:cNvCxnSpPr>
            <a:cxnSpLocks noChangeShapeType="1"/>
          </p:cNvCxnSpPr>
          <p:nvPr/>
        </p:nvCxnSpPr>
        <p:spPr bwMode="auto">
          <a:xfrm>
            <a:off x="2643188" y="3857625"/>
            <a:ext cx="214312" cy="1588"/>
          </a:xfrm>
          <a:prstGeom prst="straightConnector1">
            <a:avLst/>
          </a:prstGeom>
          <a:noFill/>
          <a:ln w="9525" algn="ctr">
            <a:noFill/>
            <a:round/>
            <a:headEnd/>
            <a:tailEnd type="arrow" w="med" len="med"/>
          </a:ln>
        </p:spPr>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19E2DBAA-2CAB-4170-62F1-67E797F59EC5}"/>
              </a:ext>
            </a:extLst>
          </p:cNvPr>
          <p:cNvSpPr>
            <a:spLocks noGrp="1" noRot="1" noChangeArrowheads="1"/>
          </p:cNvSpPr>
          <p:nvPr>
            <p:ph type="title" idx="4294967295"/>
          </p:nvPr>
        </p:nvSpPr>
        <p:spPr>
          <a:xfrm>
            <a:off x="395288" y="333375"/>
            <a:ext cx="8229600" cy="1139825"/>
          </a:xfrm>
        </p:spPr>
        <p:txBody>
          <a:bodyPr anchor="ctr"/>
          <a:lstStyle/>
          <a:p>
            <a:pPr algn="ctr" eaLnBrk="1" hangingPunct="1">
              <a:defRPr/>
            </a:pPr>
            <a:r>
              <a:rPr lang="pt-BR" sz="4400" b="1" dirty="0">
                <a:solidFill>
                  <a:srgbClr val="C00000"/>
                </a:solidFill>
                <a:effectLst>
                  <a:outerShdw blurRad="38100" dist="38100" dir="2700000" algn="tl">
                    <a:srgbClr val="C0C0C0"/>
                  </a:outerShdw>
                </a:effectLst>
              </a:rPr>
              <a:t>Fases do Grupo Operativo II</a:t>
            </a:r>
          </a:p>
        </p:txBody>
      </p:sp>
      <p:sp>
        <p:nvSpPr>
          <p:cNvPr id="8195" name="Rectangle 3">
            <a:extLst>
              <a:ext uri="{FF2B5EF4-FFF2-40B4-BE49-F238E27FC236}">
                <a16:creationId xmlns:a16="http://schemas.microsoft.com/office/drawing/2014/main" id="{9FDB55AB-3E58-FA7C-B505-31036F81DF72}"/>
              </a:ext>
            </a:extLst>
          </p:cNvPr>
          <p:cNvSpPr>
            <a:spLocks noGrp="1" noRot="1" noChangeArrowheads="1"/>
          </p:cNvSpPr>
          <p:nvPr>
            <p:ph type="body" idx="4294967295"/>
          </p:nvPr>
        </p:nvSpPr>
        <p:spPr>
          <a:xfrm>
            <a:off x="457200" y="908050"/>
            <a:ext cx="8229600" cy="5222875"/>
          </a:xfrm>
        </p:spPr>
        <p:txBody>
          <a:bodyPr/>
          <a:lstStyle/>
          <a:p>
            <a:pPr marL="0" indent="0">
              <a:buFont typeface="Wingdings" panose="05000000000000000000" pitchFamily="2" charset="2"/>
              <a:buNone/>
            </a:pPr>
            <a:r>
              <a:rPr lang="pt-BR" altLang="pt-BR" sz="2400" dirty="0"/>
              <a:t>	</a:t>
            </a:r>
          </a:p>
          <a:p>
            <a:pPr marL="0" indent="0">
              <a:buFont typeface="Wingdings" panose="05000000000000000000" pitchFamily="2" charset="2"/>
              <a:buNone/>
            </a:pPr>
            <a:r>
              <a:rPr lang="pt-BR" altLang="pt-BR" sz="2800" dirty="0"/>
              <a:t>A fase de </a:t>
            </a:r>
            <a:r>
              <a:rPr lang="pt-BR" altLang="pt-BR" sz="2800" dirty="0" err="1"/>
              <a:t>pré</a:t>
            </a:r>
            <a:r>
              <a:rPr lang="pt-BR" altLang="pt-BR" sz="2800" dirty="0"/>
              <a:t>-tarefa caracteriza o ponto de partida de todo o processo grupal. Nesta fase, o grupo faz de conta que trabalha, executa uma série de tarefas para passar o tempo, ocorrem movimentos que aparentam uma ação, mas que na realidade são realizados a fim de impedir qualquer situação de transformação. Esta fase gera uma insatisfação grupal constante e caracteriza uma fase de resistência à mudança. Na verdade, são os medos e as ansiedades básicas que paralisam o grupo. </a:t>
            </a:r>
          </a:p>
        </p:txBody>
      </p:sp>
      <p:cxnSp>
        <p:nvCxnSpPr>
          <p:cNvPr id="8196" name="Conector de seta reta 4">
            <a:extLst>
              <a:ext uri="{FF2B5EF4-FFF2-40B4-BE49-F238E27FC236}">
                <a16:creationId xmlns:a16="http://schemas.microsoft.com/office/drawing/2014/main" id="{6A985422-5356-46B9-489B-2745CC20C681}"/>
              </a:ext>
            </a:extLst>
          </p:cNvPr>
          <p:cNvCxnSpPr>
            <a:cxnSpLocks noChangeShapeType="1"/>
          </p:cNvCxnSpPr>
          <p:nvPr/>
        </p:nvCxnSpPr>
        <p:spPr bwMode="auto">
          <a:xfrm>
            <a:off x="2428875" y="3857625"/>
            <a:ext cx="214313" cy="158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cxnSp>
        <p:nvCxnSpPr>
          <p:cNvPr id="8197" name="Conector de seta reta 6">
            <a:extLst>
              <a:ext uri="{FF2B5EF4-FFF2-40B4-BE49-F238E27FC236}">
                <a16:creationId xmlns:a16="http://schemas.microsoft.com/office/drawing/2014/main" id="{071D3589-2347-0EB3-5D6D-5CF9619BBFF7}"/>
              </a:ext>
            </a:extLst>
          </p:cNvPr>
          <p:cNvCxnSpPr>
            <a:cxnSpLocks noChangeShapeType="1"/>
          </p:cNvCxnSpPr>
          <p:nvPr/>
        </p:nvCxnSpPr>
        <p:spPr bwMode="auto">
          <a:xfrm>
            <a:off x="2643188" y="3857625"/>
            <a:ext cx="214312" cy="158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CD9A8860-66FB-E1B2-A15F-1EB5DDFA2883}"/>
              </a:ext>
            </a:extLst>
          </p:cNvPr>
          <p:cNvSpPr>
            <a:spLocks noGrp="1" noRot="1" noChangeArrowheads="1"/>
          </p:cNvSpPr>
          <p:nvPr>
            <p:ph type="title" idx="4294967295"/>
          </p:nvPr>
        </p:nvSpPr>
        <p:spPr/>
        <p:txBody>
          <a:bodyPr anchor="ctr"/>
          <a:lstStyle/>
          <a:p>
            <a:pPr algn="ctr" eaLnBrk="1" hangingPunct="1">
              <a:defRPr/>
            </a:pPr>
            <a:r>
              <a:rPr lang="pt-BR" sz="4400" b="1" dirty="0">
                <a:solidFill>
                  <a:srgbClr val="C00000"/>
                </a:solidFill>
                <a:effectLst>
                  <a:outerShdw blurRad="38100" dist="38100" dir="2700000" algn="tl">
                    <a:srgbClr val="C0C0C0"/>
                  </a:outerShdw>
                </a:effectLst>
              </a:rPr>
              <a:t>Fases do Grupo Operativo II</a:t>
            </a:r>
          </a:p>
        </p:txBody>
      </p:sp>
      <p:sp>
        <p:nvSpPr>
          <p:cNvPr id="33795" name="Rectangle 3">
            <a:extLst>
              <a:ext uri="{FF2B5EF4-FFF2-40B4-BE49-F238E27FC236}">
                <a16:creationId xmlns:a16="http://schemas.microsoft.com/office/drawing/2014/main" id="{40EA42AE-0134-7773-1D45-9B7DEFB5004B}"/>
              </a:ext>
            </a:extLst>
          </p:cNvPr>
          <p:cNvSpPr>
            <a:spLocks noGrp="1" noRot="1" noChangeArrowheads="1"/>
          </p:cNvSpPr>
          <p:nvPr>
            <p:ph type="body" idx="4294967295"/>
          </p:nvPr>
        </p:nvSpPr>
        <p:spPr>
          <a:xfrm>
            <a:off x="457200" y="908050"/>
            <a:ext cx="8229600" cy="5222875"/>
          </a:xfrm>
        </p:spPr>
        <p:txBody>
          <a:bodyPr/>
          <a:lstStyle/>
          <a:p>
            <a:pPr marL="0" indent="0">
              <a:buFont typeface="Wingdings" panose="05000000000000000000" pitchFamily="2" charset="2"/>
              <a:buNone/>
              <a:defRPr/>
            </a:pPr>
            <a:r>
              <a:rPr lang="pt-BR" sz="2400" dirty="0"/>
              <a:t>	</a:t>
            </a:r>
          </a:p>
          <a:p>
            <a:pPr>
              <a:defRPr/>
            </a:pPr>
            <a:r>
              <a:rPr lang="pt-BR" sz="2400" dirty="0"/>
              <a:t>A abordagem direta e a elaboração das ansiedades abrem a possibilidade dos integrantes do grupo passar à tarefa. Aqui o processo grupal avança na percepção mais amplificada da realidade, onde cada integrante atua como sujeito ativo, construindo estratégias e táticas, intervindo de uma forma transformadora.</a:t>
            </a:r>
          </a:p>
          <a:p>
            <a:pPr>
              <a:defRPr/>
            </a:pPr>
            <a:endParaRPr lang="pt-BR" sz="2400" dirty="0"/>
          </a:p>
          <a:p>
            <a:pPr>
              <a:defRPr/>
            </a:pPr>
            <a:r>
              <a:rPr lang="pt-BR" sz="2400" dirty="0"/>
              <a:t>Nesta fase, cada um cada um dos integrantes constrói seu papel em relação aos outros. Este papel se “constrói baseado no grupo interno (representação que cada um tem dos membros) que vai constituindo “o outro “ generalizado do grupo (</a:t>
            </a:r>
            <a:r>
              <a:rPr lang="pt-BR" sz="2400" dirty="0" err="1"/>
              <a:t>Saidon</a:t>
            </a:r>
            <a:r>
              <a:rPr lang="pt-BR" sz="2400" dirty="0"/>
              <a:t>, 1982). </a:t>
            </a:r>
          </a:p>
        </p:txBody>
      </p:sp>
      <p:cxnSp>
        <p:nvCxnSpPr>
          <p:cNvPr id="9220" name="Conector de seta reta 4">
            <a:extLst>
              <a:ext uri="{FF2B5EF4-FFF2-40B4-BE49-F238E27FC236}">
                <a16:creationId xmlns:a16="http://schemas.microsoft.com/office/drawing/2014/main" id="{65C3743B-5320-025F-DD6D-D25A357BD938}"/>
              </a:ext>
            </a:extLst>
          </p:cNvPr>
          <p:cNvCxnSpPr>
            <a:cxnSpLocks noChangeShapeType="1"/>
          </p:cNvCxnSpPr>
          <p:nvPr/>
        </p:nvCxnSpPr>
        <p:spPr bwMode="auto">
          <a:xfrm>
            <a:off x="2428875" y="3857625"/>
            <a:ext cx="214313" cy="158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cxnSp>
        <p:nvCxnSpPr>
          <p:cNvPr id="9221" name="Conector de seta reta 6">
            <a:extLst>
              <a:ext uri="{FF2B5EF4-FFF2-40B4-BE49-F238E27FC236}">
                <a16:creationId xmlns:a16="http://schemas.microsoft.com/office/drawing/2014/main" id="{01E4B4C0-CE8E-F0DF-17EA-B3A49BE7A69F}"/>
              </a:ext>
            </a:extLst>
          </p:cNvPr>
          <p:cNvCxnSpPr>
            <a:cxnSpLocks noChangeShapeType="1"/>
          </p:cNvCxnSpPr>
          <p:nvPr/>
        </p:nvCxnSpPr>
        <p:spPr bwMode="auto">
          <a:xfrm>
            <a:off x="2643188" y="3857625"/>
            <a:ext cx="214312" cy="158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EECBFB08-76B5-E5E8-CD1F-861D9BB215C9}"/>
              </a:ext>
            </a:extLst>
          </p:cNvPr>
          <p:cNvSpPr>
            <a:spLocks noGrp="1" noRot="1" noChangeArrowheads="1"/>
          </p:cNvSpPr>
          <p:nvPr>
            <p:ph type="title" idx="4294967295"/>
          </p:nvPr>
        </p:nvSpPr>
        <p:spPr/>
        <p:txBody>
          <a:bodyPr anchor="ctr"/>
          <a:lstStyle/>
          <a:p>
            <a:pPr algn="ctr" eaLnBrk="1" hangingPunct="1">
              <a:defRPr/>
            </a:pPr>
            <a:r>
              <a:rPr lang="pt-BR" sz="4000" b="1" dirty="0">
                <a:solidFill>
                  <a:srgbClr val="C00000"/>
                </a:solidFill>
                <a:effectLst>
                  <a:outerShdw blurRad="38100" dist="38100" dir="2700000" algn="tl">
                    <a:srgbClr val="C0C0C0"/>
                  </a:outerShdw>
                </a:effectLst>
              </a:rPr>
              <a:t>Coordenação do Grupo Operativo</a:t>
            </a:r>
          </a:p>
        </p:txBody>
      </p:sp>
      <p:sp>
        <p:nvSpPr>
          <p:cNvPr id="12291" name="Rectangle 3">
            <a:extLst>
              <a:ext uri="{FF2B5EF4-FFF2-40B4-BE49-F238E27FC236}">
                <a16:creationId xmlns:a16="http://schemas.microsoft.com/office/drawing/2014/main" id="{D1159947-090C-66FF-708D-4751169E4A0A}"/>
              </a:ext>
            </a:extLst>
          </p:cNvPr>
          <p:cNvSpPr>
            <a:spLocks noGrp="1" noRot="1" noChangeArrowheads="1"/>
          </p:cNvSpPr>
          <p:nvPr>
            <p:ph type="body" idx="4294967295"/>
          </p:nvPr>
        </p:nvSpPr>
        <p:spPr>
          <a:xfrm>
            <a:off x="457200" y="908050"/>
            <a:ext cx="8229600" cy="5222875"/>
          </a:xfrm>
        </p:spPr>
        <p:txBody>
          <a:bodyPr/>
          <a:lstStyle/>
          <a:p>
            <a:pPr marL="0" indent="0">
              <a:buFont typeface="Wingdings" panose="05000000000000000000" pitchFamily="2" charset="2"/>
              <a:buNone/>
            </a:pPr>
            <a:r>
              <a:rPr lang="pt-BR" altLang="pt-BR" sz="2400" dirty="0"/>
              <a:t>	</a:t>
            </a:r>
          </a:p>
          <a:p>
            <a:pPr marL="0" indent="0" algn="just">
              <a:buFont typeface="Wingdings" panose="05000000000000000000" pitchFamily="2" charset="2"/>
              <a:buNone/>
            </a:pPr>
            <a:r>
              <a:rPr lang="pt-BR" altLang="pt-BR" sz="3200" dirty="0"/>
              <a:t>A estrutura e a função do grupo se configuram de acordo com o tipo de liderança assumido pelo coordenador. A liderança pode ser assumida tanto pelo coordenador como pelos diferentes membros do grupo, sendo a análise e elucidação, em ambos os casos, necessárias para quebrar as estereotipias do funcionamento grupal.</a:t>
            </a:r>
          </a:p>
        </p:txBody>
      </p:sp>
      <p:cxnSp>
        <p:nvCxnSpPr>
          <p:cNvPr id="12292" name="Conector de seta reta 4">
            <a:extLst>
              <a:ext uri="{FF2B5EF4-FFF2-40B4-BE49-F238E27FC236}">
                <a16:creationId xmlns:a16="http://schemas.microsoft.com/office/drawing/2014/main" id="{14558A29-5CA5-543B-7CD2-B1F65FDF5EB4}"/>
              </a:ext>
            </a:extLst>
          </p:cNvPr>
          <p:cNvCxnSpPr>
            <a:cxnSpLocks noChangeShapeType="1"/>
          </p:cNvCxnSpPr>
          <p:nvPr/>
        </p:nvCxnSpPr>
        <p:spPr bwMode="auto">
          <a:xfrm>
            <a:off x="2428875" y="3857625"/>
            <a:ext cx="214313" cy="158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cxnSp>
        <p:nvCxnSpPr>
          <p:cNvPr id="12293" name="Conector de seta reta 6">
            <a:extLst>
              <a:ext uri="{FF2B5EF4-FFF2-40B4-BE49-F238E27FC236}">
                <a16:creationId xmlns:a16="http://schemas.microsoft.com/office/drawing/2014/main" id="{7ECFBF83-F72D-E55A-6B14-7AA1A8634101}"/>
              </a:ext>
            </a:extLst>
          </p:cNvPr>
          <p:cNvCxnSpPr>
            <a:cxnSpLocks noChangeShapeType="1"/>
          </p:cNvCxnSpPr>
          <p:nvPr/>
        </p:nvCxnSpPr>
        <p:spPr bwMode="auto">
          <a:xfrm>
            <a:off x="2643188" y="3857625"/>
            <a:ext cx="214312" cy="1588"/>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spTree>
  </p:cSld>
  <p:clrMapOvr>
    <a:masterClrMapping/>
  </p:clrMapOvr>
</p:sld>
</file>

<file path=ppt/theme/theme1.xml><?xml version="1.0" encoding="utf-8"?>
<a:theme xmlns:a="http://schemas.openxmlformats.org/drawingml/2006/main" name="Borda">
  <a:themeElements>
    <a:clrScheme name="Borda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Borda">
      <a:majorFont>
        <a:latin typeface="Garamond"/>
        <a:ea typeface=""/>
        <a:cs typeface=""/>
      </a:majorFont>
      <a:minorFont>
        <a:latin typeface="Arial"/>
        <a:ea typeface=""/>
        <a:cs typeface=""/>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
            <a:schemeClr val="accent1"/>
          </a:buClr>
          <a:buSzPct val="65000"/>
          <a:buFont typeface="Wingdings" pitchFamily="2" charset="2"/>
          <a:buChar char="n"/>
          <a:tabLst/>
          <a:defRPr kumimoji="0" lang="pt-BR" sz="2600" b="0" i="0" u="sng"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90000"/>
          </a:lnSpc>
          <a:spcBef>
            <a:spcPct val="20000"/>
          </a:spcBef>
          <a:spcAft>
            <a:spcPct val="0"/>
          </a:spcAft>
          <a:buClr>
            <a:schemeClr val="accent1"/>
          </a:buClr>
          <a:buSzPct val="65000"/>
          <a:buFont typeface="Wingdings" pitchFamily="2" charset="2"/>
          <a:buChar char="n"/>
          <a:tabLst/>
          <a:defRPr kumimoji="0" lang="pt-BR" sz="2600" b="0" i="0" u="sng" strike="noStrike" cap="none" normalizeH="0" baseline="0" smtClean="0">
            <a:ln>
              <a:noFill/>
            </a:ln>
            <a:solidFill>
              <a:schemeClr val="tx1"/>
            </a:solidFill>
            <a:effectLst/>
            <a:latin typeface="Arial" charset="0"/>
          </a:defRPr>
        </a:defPPr>
      </a:lstStyle>
    </a:lnDef>
  </a:objectDefaults>
  <a:extraClrSchemeLst>
    <a:extraClrScheme>
      <a:clrScheme name="Borda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Borda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Borda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Borda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Borda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Borda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Borda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Borda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Borda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Edge</Template>
  <TotalTime>2844</TotalTime>
  <Words>2118</Words>
  <Application>Microsoft Office PowerPoint</Application>
  <PresentationFormat>Apresentação na tela (4:3)</PresentationFormat>
  <Paragraphs>108</Paragraphs>
  <Slides>25</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25</vt:i4>
      </vt:variant>
    </vt:vector>
  </HeadingPairs>
  <TitlesOfParts>
    <vt:vector size="29" baseType="lpstr">
      <vt:lpstr>Arial</vt:lpstr>
      <vt:lpstr>Garamond</vt:lpstr>
      <vt:lpstr>Wingdings</vt:lpstr>
      <vt:lpstr>Borda</vt:lpstr>
      <vt:lpstr>O processo grupal segundo Pichon Rivière</vt:lpstr>
      <vt:lpstr>Grupo Operativo de Pichon </vt:lpstr>
      <vt:lpstr>Grupo Operativo de Pichon </vt:lpstr>
      <vt:lpstr>Dinâmica do Grupo Operativo </vt:lpstr>
      <vt:lpstr>O funcionamento do Grupo Operativo </vt:lpstr>
      <vt:lpstr>Fases do Grupo Operativo I</vt:lpstr>
      <vt:lpstr>Fases do Grupo Operativo II</vt:lpstr>
      <vt:lpstr>Fases do Grupo Operativo II</vt:lpstr>
      <vt:lpstr>Coordenação do Grupo Operativo</vt:lpstr>
      <vt:lpstr>Tipos de lideranças grupais I</vt:lpstr>
      <vt:lpstr>Tipos de lideranças II</vt:lpstr>
      <vt:lpstr>Papéis no Grupo Operativo I</vt:lpstr>
      <vt:lpstr>Papéis no Grupo Operativo II</vt:lpstr>
      <vt:lpstr>Dinâmica do processo grupal</vt:lpstr>
      <vt:lpstr>Tarefa prioritária do Grupo </vt:lpstr>
      <vt:lpstr>Esquema de referência </vt:lpstr>
      <vt:lpstr>Fases do Grupo Operativo I</vt:lpstr>
      <vt:lpstr>Fases do Grupo Operativo II</vt:lpstr>
      <vt:lpstr>Fases do Grupo Operativo III</vt:lpstr>
      <vt:lpstr>Fases do Grupo Operativo IV</vt:lpstr>
      <vt:lpstr>Fases do Grupo Operativo V</vt:lpstr>
      <vt:lpstr>Fases do Grupo Operativo VI</vt:lpstr>
      <vt:lpstr>Fases do Grupo Operativo VII</vt:lpstr>
      <vt:lpstr>Coordenador do Grupo</vt:lpstr>
      <vt:lpstr>Observador do Grupo </vt:lpstr>
    </vt:vector>
  </TitlesOfParts>
  <Company>MANAUS INFO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MANAUS INFO</dc:creator>
  <cp:lastModifiedBy>drumond moura</cp:lastModifiedBy>
  <cp:revision>108</cp:revision>
  <dcterms:created xsi:type="dcterms:W3CDTF">2004-07-19T01:59:45Z</dcterms:created>
  <dcterms:modified xsi:type="dcterms:W3CDTF">2024-06-24T17:22:20Z</dcterms:modified>
</cp:coreProperties>
</file>